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6" r:id="rId3"/>
  </p:sldMasterIdLst>
  <p:notesMasterIdLst>
    <p:notesMasterId r:id="rId45"/>
  </p:notesMasterIdLst>
  <p:sldIdLst>
    <p:sldId id="296" r:id="rId4"/>
    <p:sldId id="285" r:id="rId5"/>
    <p:sldId id="257" r:id="rId6"/>
    <p:sldId id="261" r:id="rId7"/>
    <p:sldId id="258" r:id="rId8"/>
    <p:sldId id="260" r:id="rId9"/>
    <p:sldId id="259" r:id="rId10"/>
    <p:sldId id="262" r:id="rId11"/>
    <p:sldId id="263" r:id="rId12"/>
    <p:sldId id="264" r:id="rId13"/>
    <p:sldId id="265" r:id="rId14"/>
    <p:sldId id="266" r:id="rId15"/>
    <p:sldId id="267" r:id="rId16"/>
    <p:sldId id="268" r:id="rId17"/>
    <p:sldId id="270" r:id="rId18"/>
    <p:sldId id="271" r:id="rId19"/>
    <p:sldId id="272" r:id="rId20"/>
    <p:sldId id="273" r:id="rId21"/>
    <p:sldId id="274" r:id="rId22"/>
    <p:sldId id="275" r:id="rId23"/>
    <p:sldId id="277" r:id="rId24"/>
    <p:sldId id="276" r:id="rId25"/>
    <p:sldId id="278" r:id="rId26"/>
    <p:sldId id="279" r:id="rId27"/>
    <p:sldId id="280" r:id="rId28"/>
    <p:sldId id="281" r:id="rId29"/>
    <p:sldId id="282" r:id="rId30"/>
    <p:sldId id="283" r:id="rId31"/>
    <p:sldId id="284" r:id="rId32"/>
    <p:sldId id="286" r:id="rId33"/>
    <p:sldId id="293" r:id="rId34"/>
    <p:sldId id="287" r:id="rId35"/>
    <p:sldId id="291" r:id="rId36"/>
    <p:sldId id="292" r:id="rId37"/>
    <p:sldId id="295" r:id="rId38"/>
    <p:sldId id="288" r:id="rId39"/>
    <p:sldId id="289" r:id="rId40"/>
    <p:sldId id="294" r:id="rId41"/>
    <p:sldId id="290" r:id="rId42"/>
    <p:sldId id="269" r:id="rId43"/>
    <p:sldId id="29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ngting Zhang" initials="TZ" lastIdx="2" clrIdx="0">
    <p:extLst>
      <p:ext uri="{19B8F6BF-5375-455C-9EA6-DF929625EA0E}">
        <p15:presenceInfo xmlns:p15="http://schemas.microsoft.com/office/powerpoint/2012/main" userId="3adc5f935234c2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683" autoAdjust="0"/>
  </p:normalViewPr>
  <p:slideViewPr>
    <p:cSldViewPr snapToGrid="0">
      <p:cViewPr varScale="1">
        <p:scale>
          <a:sx n="99" d="100"/>
          <a:sy n="99" d="100"/>
        </p:scale>
        <p:origin x="8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44B63-7B83-43CC-842F-D9D6D72E3AC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08DA41AF-9AE3-4862-B4A1-5380231B6C16}">
      <dgm:prSet phldrT="[文本]"/>
      <dgm:spPr/>
      <dgm:t>
        <a:bodyPr/>
        <a:lstStyle/>
        <a:p>
          <a:r>
            <a:rPr lang="zh-CN" altLang="en-US" dirty="0"/>
            <a:t>采购需求</a:t>
          </a:r>
        </a:p>
      </dgm:t>
    </dgm:pt>
    <dgm:pt modelId="{61B91607-1BA1-4E67-A1ED-EF82AA49BEB6}" type="parTrans" cxnId="{E51C6060-CB30-4929-BBEC-2D207B863E93}">
      <dgm:prSet/>
      <dgm:spPr/>
      <dgm:t>
        <a:bodyPr/>
        <a:lstStyle/>
        <a:p>
          <a:endParaRPr lang="zh-CN" altLang="en-US"/>
        </a:p>
      </dgm:t>
    </dgm:pt>
    <dgm:pt modelId="{D231D17E-9496-4036-A48D-A386B5CC1F19}" type="sibTrans" cxnId="{E51C6060-CB30-4929-BBEC-2D207B863E93}">
      <dgm:prSet/>
      <dgm:spPr/>
      <dgm:t>
        <a:bodyPr/>
        <a:lstStyle/>
        <a:p>
          <a:endParaRPr lang="zh-CN" altLang="en-US"/>
        </a:p>
      </dgm:t>
    </dgm:pt>
    <dgm:pt modelId="{440772EE-6A55-4FE5-944D-A0B74F2BEA6B}">
      <dgm:prSet phldrT="[文本]"/>
      <dgm:spPr/>
      <dgm:t>
        <a:bodyPr/>
        <a:lstStyle/>
        <a:p>
          <a:r>
            <a:rPr lang="zh-CN" altLang="en-US" dirty="0"/>
            <a:t>采购申请和采购实施</a:t>
          </a:r>
        </a:p>
      </dgm:t>
    </dgm:pt>
    <dgm:pt modelId="{93DDCC62-D5FA-40A3-92D5-EC07FA3E32D5}" type="parTrans" cxnId="{A802455B-B2BA-45EB-9DBE-2A3CE35B6CF3}">
      <dgm:prSet/>
      <dgm:spPr/>
      <dgm:t>
        <a:bodyPr/>
        <a:lstStyle/>
        <a:p>
          <a:endParaRPr lang="zh-CN" altLang="en-US"/>
        </a:p>
      </dgm:t>
    </dgm:pt>
    <dgm:pt modelId="{CD480F1D-AF06-4F83-B030-6C8175CE11BF}" type="sibTrans" cxnId="{A802455B-B2BA-45EB-9DBE-2A3CE35B6CF3}">
      <dgm:prSet/>
      <dgm:spPr/>
      <dgm:t>
        <a:bodyPr/>
        <a:lstStyle/>
        <a:p>
          <a:endParaRPr lang="zh-CN" altLang="en-US"/>
        </a:p>
      </dgm:t>
    </dgm:pt>
    <dgm:pt modelId="{E740ACB6-2874-4380-9A6E-E2DECEC2D999}">
      <dgm:prSet phldrT="[文本]"/>
      <dgm:spPr/>
      <dgm:t>
        <a:bodyPr/>
        <a:lstStyle/>
        <a:p>
          <a:r>
            <a:rPr lang="zh-CN" altLang="en-US" dirty="0"/>
            <a:t>合同管理</a:t>
          </a:r>
        </a:p>
      </dgm:t>
    </dgm:pt>
    <dgm:pt modelId="{2AD6B2F5-F455-486D-8FD8-5068305A40B9}" type="parTrans" cxnId="{D9F09E7C-265D-437E-B302-23192BA8E32A}">
      <dgm:prSet/>
      <dgm:spPr/>
      <dgm:t>
        <a:bodyPr/>
        <a:lstStyle/>
        <a:p>
          <a:endParaRPr lang="zh-CN" altLang="en-US"/>
        </a:p>
      </dgm:t>
    </dgm:pt>
    <dgm:pt modelId="{A511E5A3-ED8D-4AF4-B693-1856D40AEC3B}" type="sibTrans" cxnId="{D9F09E7C-265D-437E-B302-23192BA8E32A}">
      <dgm:prSet/>
      <dgm:spPr/>
      <dgm:t>
        <a:bodyPr/>
        <a:lstStyle/>
        <a:p>
          <a:endParaRPr lang="zh-CN" altLang="en-US"/>
        </a:p>
      </dgm:t>
    </dgm:pt>
    <dgm:pt modelId="{F517D73B-1B14-4A12-BBBC-5492A22B22F6}" type="pres">
      <dgm:prSet presAssocID="{35644B63-7B83-43CC-842F-D9D6D72E3AC4}" presName="Name0" presStyleCnt="0">
        <dgm:presLayoutVars>
          <dgm:chMax val="7"/>
          <dgm:chPref val="7"/>
          <dgm:dir/>
        </dgm:presLayoutVars>
      </dgm:prSet>
      <dgm:spPr/>
    </dgm:pt>
    <dgm:pt modelId="{1C4E7A59-C158-4A48-8A6C-9F6585E8D90C}" type="pres">
      <dgm:prSet presAssocID="{35644B63-7B83-43CC-842F-D9D6D72E3AC4}" presName="Name1" presStyleCnt="0"/>
      <dgm:spPr/>
    </dgm:pt>
    <dgm:pt modelId="{72850A93-74BB-484B-A4B1-CF3AAA6BF493}" type="pres">
      <dgm:prSet presAssocID="{35644B63-7B83-43CC-842F-D9D6D72E3AC4}" presName="cycle" presStyleCnt="0"/>
      <dgm:spPr/>
    </dgm:pt>
    <dgm:pt modelId="{E46C27C3-49ED-44C2-82B6-58158AF0113B}" type="pres">
      <dgm:prSet presAssocID="{35644B63-7B83-43CC-842F-D9D6D72E3AC4}" presName="srcNode" presStyleLbl="node1" presStyleIdx="0" presStyleCnt="3"/>
      <dgm:spPr/>
    </dgm:pt>
    <dgm:pt modelId="{282C3BA1-54ED-4977-8A20-551312F1F752}" type="pres">
      <dgm:prSet presAssocID="{35644B63-7B83-43CC-842F-D9D6D72E3AC4}" presName="conn" presStyleLbl="parChTrans1D2" presStyleIdx="0" presStyleCnt="1"/>
      <dgm:spPr/>
    </dgm:pt>
    <dgm:pt modelId="{469794CC-7CEE-45CB-92B6-5B8F8C36F8E5}" type="pres">
      <dgm:prSet presAssocID="{35644B63-7B83-43CC-842F-D9D6D72E3AC4}" presName="extraNode" presStyleLbl="node1" presStyleIdx="0" presStyleCnt="3"/>
      <dgm:spPr/>
    </dgm:pt>
    <dgm:pt modelId="{D3C117CD-B622-44D6-BEBB-CDF487363849}" type="pres">
      <dgm:prSet presAssocID="{35644B63-7B83-43CC-842F-D9D6D72E3AC4}" presName="dstNode" presStyleLbl="node1" presStyleIdx="0" presStyleCnt="3"/>
      <dgm:spPr/>
    </dgm:pt>
    <dgm:pt modelId="{3ECB4781-04E4-4E3C-A385-8D9D8F2FF62D}" type="pres">
      <dgm:prSet presAssocID="{08DA41AF-9AE3-4862-B4A1-5380231B6C16}" presName="text_1" presStyleLbl="node1" presStyleIdx="0" presStyleCnt="3">
        <dgm:presLayoutVars>
          <dgm:bulletEnabled val="1"/>
        </dgm:presLayoutVars>
      </dgm:prSet>
      <dgm:spPr/>
    </dgm:pt>
    <dgm:pt modelId="{7704BF60-75D2-4AD5-9362-7319377C1A26}" type="pres">
      <dgm:prSet presAssocID="{08DA41AF-9AE3-4862-B4A1-5380231B6C16}" presName="accent_1" presStyleCnt="0"/>
      <dgm:spPr/>
    </dgm:pt>
    <dgm:pt modelId="{4E0A69B2-E963-4408-AEA8-697FA6354466}" type="pres">
      <dgm:prSet presAssocID="{08DA41AF-9AE3-4862-B4A1-5380231B6C16}" presName="accentRepeatNode" presStyleLbl="solidFgAcc1" presStyleIdx="0" presStyleCnt="3"/>
      <dgm:spPr/>
    </dgm:pt>
    <dgm:pt modelId="{E6A9EC38-D48E-4E0F-A213-06ACF227CF35}" type="pres">
      <dgm:prSet presAssocID="{440772EE-6A55-4FE5-944D-A0B74F2BEA6B}" presName="text_2" presStyleLbl="node1" presStyleIdx="1" presStyleCnt="3">
        <dgm:presLayoutVars>
          <dgm:bulletEnabled val="1"/>
        </dgm:presLayoutVars>
      </dgm:prSet>
      <dgm:spPr/>
    </dgm:pt>
    <dgm:pt modelId="{37B9774B-6DA1-4E69-8B78-994985D1E767}" type="pres">
      <dgm:prSet presAssocID="{440772EE-6A55-4FE5-944D-A0B74F2BEA6B}" presName="accent_2" presStyleCnt="0"/>
      <dgm:spPr/>
    </dgm:pt>
    <dgm:pt modelId="{B10D6548-52CC-4910-A560-B03FCD1FCA7A}" type="pres">
      <dgm:prSet presAssocID="{440772EE-6A55-4FE5-944D-A0B74F2BEA6B}" presName="accentRepeatNode" presStyleLbl="solidFgAcc1" presStyleIdx="1" presStyleCnt="3"/>
      <dgm:spPr/>
    </dgm:pt>
    <dgm:pt modelId="{C0DC0DB8-4B65-4BF6-A598-4384DFDB12CA}" type="pres">
      <dgm:prSet presAssocID="{E740ACB6-2874-4380-9A6E-E2DECEC2D999}" presName="text_3" presStyleLbl="node1" presStyleIdx="2" presStyleCnt="3">
        <dgm:presLayoutVars>
          <dgm:bulletEnabled val="1"/>
        </dgm:presLayoutVars>
      </dgm:prSet>
      <dgm:spPr/>
    </dgm:pt>
    <dgm:pt modelId="{2B5012AC-7724-4DAE-AD25-0629BAD7DF41}" type="pres">
      <dgm:prSet presAssocID="{E740ACB6-2874-4380-9A6E-E2DECEC2D999}" presName="accent_3" presStyleCnt="0"/>
      <dgm:spPr/>
    </dgm:pt>
    <dgm:pt modelId="{4774BD76-B81B-4F1E-B8EC-2FA64940E748}" type="pres">
      <dgm:prSet presAssocID="{E740ACB6-2874-4380-9A6E-E2DECEC2D999}" presName="accentRepeatNode" presStyleLbl="solidFgAcc1" presStyleIdx="2" presStyleCnt="3"/>
      <dgm:spPr/>
    </dgm:pt>
  </dgm:ptLst>
  <dgm:cxnLst>
    <dgm:cxn modelId="{A802455B-B2BA-45EB-9DBE-2A3CE35B6CF3}" srcId="{35644B63-7B83-43CC-842F-D9D6D72E3AC4}" destId="{440772EE-6A55-4FE5-944D-A0B74F2BEA6B}" srcOrd="1" destOrd="0" parTransId="{93DDCC62-D5FA-40A3-92D5-EC07FA3E32D5}" sibTransId="{CD480F1D-AF06-4F83-B030-6C8175CE11BF}"/>
    <dgm:cxn modelId="{E51C6060-CB30-4929-BBEC-2D207B863E93}" srcId="{35644B63-7B83-43CC-842F-D9D6D72E3AC4}" destId="{08DA41AF-9AE3-4862-B4A1-5380231B6C16}" srcOrd="0" destOrd="0" parTransId="{61B91607-1BA1-4E67-A1ED-EF82AA49BEB6}" sibTransId="{D231D17E-9496-4036-A48D-A386B5CC1F19}"/>
    <dgm:cxn modelId="{0C830467-017F-4827-AE73-3898ECFE28D9}" type="presOf" srcId="{E740ACB6-2874-4380-9A6E-E2DECEC2D999}" destId="{C0DC0DB8-4B65-4BF6-A598-4384DFDB12CA}" srcOrd="0" destOrd="0" presId="urn:microsoft.com/office/officeart/2008/layout/VerticalCurvedList"/>
    <dgm:cxn modelId="{7D9A1C67-1EA3-43C2-9591-7B4D49F81A2E}" type="presOf" srcId="{440772EE-6A55-4FE5-944D-A0B74F2BEA6B}" destId="{E6A9EC38-D48E-4E0F-A213-06ACF227CF35}" srcOrd="0" destOrd="0" presId="urn:microsoft.com/office/officeart/2008/layout/VerticalCurvedList"/>
    <dgm:cxn modelId="{D9F09E7C-265D-437E-B302-23192BA8E32A}" srcId="{35644B63-7B83-43CC-842F-D9D6D72E3AC4}" destId="{E740ACB6-2874-4380-9A6E-E2DECEC2D999}" srcOrd="2" destOrd="0" parTransId="{2AD6B2F5-F455-486D-8FD8-5068305A40B9}" sibTransId="{A511E5A3-ED8D-4AF4-B693-1856D40AEC3B}"/>
    <dgm:cxn modelId="{39A5B3E7-9666-4B10-8D27-3832DF07613C}" type="presOf" srcId="{08DA41AF-9AE3-4862-B4A1-5380231B6C16}" destId="{3ECB4781-04E4-4E3C-A385-8D9D8F2FF62D}" srcOrd="0" destOrd="0" presId="urn:microsoft.com/office/officeart/2008/layout/VerticalCurvedList"/>
    <dgm:cxn modelId="{0DEE23FA-36B9-4EB6-8646-EB39218CFC2E}" type="presOf" srcId="{35644B63-7B83-43CC-842F-D9D6D72E3AC4}" destId="{F517D73B-1B14-4A12-BBBC-5492A22B22F6}" srcOrd="0" destOrd="0" presId="urn:microsoft.com/office/officeart/2008/layout/VerticalCurvedList"/>
    <dgm:cxn modelId="{5F8AA1FF-0AF2-4BA6-93EF-947C6101B8D2}" type="presOf" srcId="{D231D17E-9496-4036-A48D-A386B5CC1F19}" destId="{282C3BA1-54ED-4977-8A20-551312F1F752}" srcOrd="0" destOrd="0" presId="urn:microsoft.com/office/officeart/2008/layout/VerticalCurvedList"/>
    <dgm:cxn modelId="{CEDADE94-179A-46A6-A9A2-A991CF142E69}" type="presParOf" srcId="{F517D73B-1B14-4A12-BBBC-5492A22B22F6}" destId="{1C4E7A59-C158-4A48-8A6C-9F6585E8D90C}" srcOrd="0" destOrd="0" presId="urn:microsoft.com/office/officeart/2008/layout/VerticalCurvedList"/>
    <dgm:cxn modelId="{35E23B5C-4E41-4074-871D-A6DC331315D1}" type="presParOf" srcId="{1C4E7A59-C158-4A48-8A6C-9F6585E8D90C}" destId="{72850A93-74BB-484B-A4B1-CF3AAA6BF493}" srcOrd="0" destOrd="0" presId="urn:microsoft.com/office/officeart/2008/layout/VerticalCurvedList"/>
    <dgm:cxn modelId="{610905C6-68AC-4C36-997A-ECCF0EA7B5FB}" type="presParOf" srcId="{72850A93-74BB-484B-A4B1-CF3AAA6BF493}" destId="{E46C27C3-49ED-44C2-82B6-58158AF0113B}" srcOrd="0" destOrd="0" presId="urn:microsoft.com/office/officeart/2008/layout/VerticalCurvedList"/>
    <dgm:cxn modelId="{8135890B-61A6-473D-8FDF-21AFCDDD6F42}" type="presParOf" srcId="{72850A93-74BB-484B-A4B1-CF3AAA6BF493}" destId="{282C3BA1-54ED-4977-8A20-551312F1F752}" srcOrd="1" destOrd="0" presId="urn:microsoft.com/office/officeart/2008/layout/VerticalCurvedList"/>
    <dgm:cxn modelId="{94740B53-85E8-42CB-8054-BB227CDC125B}" type="presParOf" srcId="{72850A93-74BB-484B-A4B1-CF3AAA6BF493}" destId="{469794CC-7CEE-45CB-92B6-5B8F8C36F8E5}" srcOrd="2" destOrd="0" presId="urn:microsoft.com/office/officeart/2008/layout/VerticalCurvedList"/>
    <dgm:cxn modelId="{B3E3A0B2-CAEE-4881-9488-4F771D26F74E}" type="presParOf" srcId="{72850A93-74BB-484B-A4B1-CF3AAA6BF493}" destId="{D3C117CD-B622-44D6-BEBB-CDF487363849}" srcOrd="3" destOrd="0" presId="urn:microsoft.com/office/officeart/2008/layout/VerticalCurvedList"/>
    <dgm:cxn modelId="{F784CBDE-95C5-41EE-8A9A-6A66FA6005B8}" type="presParOf" srcId="{1C4E7A59-C158-4A48-8A6C-9F6585E8D90C}" destId="{3ECB4781-04E4-4E3C-A385-8D9D8F2FF62D}" srcOrd="1" destOrd="0" presId="urn:microsoft.com/office/officeart/2008/layout/VerticalCurvedList"/>
    <dgm:cxn modelId="{0D1388DF-7A35-45B1-B086-05BC8DC5B366}" type="presParOf" srcId="{1C4E7A59-C158-4A48-8A6C-9F6585E8D90C}" destId="{7704BF60-75D2-4AD5-9362-7319377C1A26}" srcOrd="2" destOrd="0" presId="urn:microsoft.com/office/officeart/2008/layout/VerticalCurvedList"/>
    <dgm:cxn modelId="{BB84E4AE-F7B1-4CCC-8CDE-620D6483CD39}" type="presParOf" srcId="{7704BF60-75D2-4AD5-9362-7319377C1A26}" destId="{4E0A69B2-E963-4408-AEA8-697FA6354466}" srcOrd="0" destOrd="0" presId="urn:microsoft.com/office/officeart/2008/layout/VerticalCurvedList"/>
    <dgm:cxn modelId="{8F737F58-43CD-4919-91F2-2F93B887F674}" type="presParOf" srcId="{1C4E7A59-C158-4A48-8A6C-9F6585E8D90C}" destId="{E6A9EC38-D48E-4E0F-A213-06ACF227CF35}" srcOrd="3" destOrd="0" presId="urn:microsoft.com/office/officeart/2008/layout/VerticalCurvedList"/>
    <dgm:cxn modelId="{2205C703-3410-4765-BF52-190866A5C357}" type="presParOf" srcId="{1C4E7A59-C158-4A48-8A6C-9F6585E8D90C}" destId="{37B9774B-6DA1-4E69-8B78-994985D1E767}" srcOrd="4" destOrd="0" presId="urn:microsoft.com/office/officeart/2008/layout/VerticalCurvedList"/>
    <dgm:cxn modelId="{D8B3799D-843B-4C8B-A746-DAE39BE057B9}" type="presParOf" srcId="{37B9774B-6DA1-4E69-8B78-994985D1E767}" destId="{B10D6548-52CC-4910-A560-B03FCD1FCA7A}" srcOrd="0" destOrd="0" presId="urn:microsoft.com/office/officeart/2008/layout/VerticalCurvedList"/>
    <dgm:cxn modelId="{A87097C9-F29A-42DD-91E0-A384170EDC0C}" type="presParOf" srcId="{1C4E7A59-C158-4A48-8A6C-9F6585E8D90C}" destId="{C0DC0DB8-4B65-4BF6-A598-4384DFDB12CA}" srcOrd="5" destOrd="0" presId="urn:microsoft.com/office/officeart/2008/layout/VerticalCurvedList"/>
    <dgm:cxn modelId="{364361FC-AE24-42ED-A9D7-9C237A4A0D32}" type="presParOf" srcId="{1C4E7A59-C158-4A48-8A6C-9F6585E8D90C}" destId="{2B5012AC-7724-4DAE-AD25-0629BAD7DF41}" srcOrd="6" destOrd="0" presId="urn:microsoft.com/office/officeart/2008/layout/VerticalCurvedList"/>
    <dgm:cxn modelId="{7A1982A9-43C8-4FF4-87AC-78D5CEACAE14}" type="presParOf" srcId="{2B5012AC-7724-4DAE-AD25-0629BAD7DF41}" destId="{4774BD76-B81B-4F1E-B8EC-2FA64940E74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F234CE-63E3-4DB0-AA75-A742491E13DB}" type="doc">
      <dgm:prSet loTypeId="urn:microsoft.com/office/officeart/2005/8/layout/process1" loCatId="process" qsTypeId="urn:microsoft.com/office/officeart/2005/8/quickstyle/simple1" qsCatId="simple" csTypeId="urn:microsoft.com/office/officeart/2005/8/colors/accent1_2" csCatId="accent1" phldr="1"/>
      <dgm:spPr/>
    </dgm:pt>
    <dgm:pt modelId="{11D5871D-1AD8-45AA-AA87-661C17A53576}">
      <dgm:prSet phldrT="[文本]" custT="1"/>
      <dgm:spPr/>
      <dgm:t>
        <a:bodyPr/>
        <a:lstStyle/>
        <a:p>
          <a:r>
            <a:rPr lang="zh-CN" altLang="en-US" sz="2400" dirty="0"/>
            <a:t>提交采购申请</a:t>
          </a:r>
        </a:p>
      </dgm:t>
    </dgm:pt>
    <dgm:pt modelId="{2220D8C1-59CF-4E42-BB7A-67D94EE911F5}" type="parTrans" cxnId="{5AD89B47-473A-4B5D-8DC1-B1916EF7D109}">
      <dgm:prSet/>
      <dgm:spPr/>
      <dgm:t>
        <a:bodyPr/>
        <a:lstStyle/>
        <a:p>
          <a:endParaRPr lang="zh-CN" altLang="en-US"/>
        </a:p>
      </dgm:t>
    </dgm:pt>
    <dgm:pt modelId="{DE05AFD8-7EC3-4541-A1EC-C4DD72A50116}" type="sibTrans" cxnId="{5AD89B47-473A-4B5D-8DC1-B1916EF7D109}">
      <dgm:prSet/>
      <dgm:spPr/>
      <dgm:t>
        <a:bodyPr/>
        <a:lstStyle/>
        <a:p>
          <a:endParaRPr lang="zh-CN" altLang="en-US"/>
        </a:p>
      </dgm:t>
    </dgm:pt>
    <dgm:pt modelId="{42047260-044F-44A8-926E-2A3099794C72}">
      <dgm:prSet phldrT="[文本]" custT="1"/>
      <dgm:spPr/>
      <dgm:t>
        <a:bodyPr/>
        <a:lstStyle/>
        <a:p>
          <a:r>
            <a:rPr lang="zh-CN" altLang="en-US" sz="2400" dirty="0"/>
            <a:t>资产处汇总统一上报</a:t>
          </a:r>
        </a:p>
      </dgm:t>
    </dgm:pt>
    <dgm:pt modelId="{47D70EA0-E6F4-41F4-94A5-5DE5CA9B7775}" type="parTrans" cxnId="{3FEADC3A-A8DC-4964-8BE0-911FF5DAFB27}">
      <dgm:prSet/>
      <dgm:spPr/>
      <dgm:t>
        <a:bodyPr/>
        <a:lstStyle/>
        <a:p>
          <a:endParaRPr lang="zh-CN" altLang="en-US"/>
        </a:p>
      </dgm:t>
    </dgm:pt>
    <dgm:pt modelId="{1264784B-0F0B-49B3-BAA3-5469B712868C}" type="sibTrans" cxnId="{3FEADC3A-A8DC-4964-8BE0-911FF5DAFB27}">
      <dgm:prSet/>
      <dgm:spPr/>
      <dgm:t>
        <a:bodyPr/>
        <a:lstStyle/>
        <a:p>
          <a:endParaRPr lang="zh-CN" altLang="en-US"/>
        </a:p>
      </dgm:t>
    </dgm:pt>
    <dgm:pt modelId="{217F9405-416E-4EDF-BBBF-68884C4294D5}">
      <dgm:prSet phldrT="[文本]" custT="1"/>
      <dgm:spPr/>
      <dgm:t>
        <a:bodyPr/>
        <a:lstStyle/>
        <a:p>
          <a:r>
            <a:rPr lang="zh-CN" altLang="en-US" sz="2400" dirty="0"/>
            <a:t>财政部统一采购</a:t>
          </a:r>
        </a:p>
      </dgm:t>
    </dgm:pt>
    <dgm:pt modelId="{304F642F-E1A9-4616-9779-E2090DC2069B}" type="parTrans" cxnId="{4876678D-153D-46D6-8507-B9E6D9049D3D}">
      <dgm:prSet/>
      <dgm:spPr/>
      <dgm:t>
        <a:bodyPr/>
        <a:lstStyle/>
        <a:p>
          <a:endParaRPr lang="zh-CN" altLang="en-US"/>
        </a:p>
      </dgm:t>
    </dgm:pt>
    <dgm:pt modelId="{ECAE6854-7B7A-4076-82C3-2058DA00A1C9}" type="sibTrans" cxnId="{4876678D-153D-46D6-8507-B9E6D9049D3D}">
      <dgm:prSet/>
      <dgm:spPr/>
      <dgm:t>
        <a:bodyPr/>
        <a:lstStyle/>
        <a:p>
          <a:endParaRPr lang="zh-CN" altLang="en-US"/>
        </a:p>
      </dgm:t>
    </dgm:pt>
    <dgm:pt modelId="{087FFAB6-80CF-47A1-91A0-74D4B48210F8}" type="pres">
      <dgm:prSet presAssocID="{3DF234CE-63E3-4DB0-AA75-A742491E13DB}" presName="Name0" presStyleCnt="0">
        <dgm:presLayoutVars>
          <dgm:dir/>
          <dgm:resizeHandles val="exact"/>
        </dgm:presLayoutVars>
      </dgm:prSet>
      <dgm:spPr/>
    </dgm:pt>
    <dgm:pt modelId="{0D4B7FF9-D435-4687-9321-1EE2B8F71E68}" type="pres">
      <dgm:prSet presAssocID="{11D5871D-1AD8-45AA-AA87-661C17A53576}" presName="node" presStyleLbl="node1" presStyleIdx="0" presStyleCnt="3">
        <dgm:presLayoutVars>
          <dgm:bulletEnabled val="1"/>
        </dgm:presLayoutVars>
      </dgm:prSet>
      <dgm:spPr/>
    </dgm:pt>
    <dgm:pt modelId="{3C12342A-8E22-4431-A4FA-C558C066B824}" type="pres">
      <dgm:prSet presAssocID="{DE05AFD8-7EC3-4541-A1EC-C4DD72A50116}" presName="sibTrans" presStyleLbl="sibTrans2D1" presStyleIdx="0" presStyleCnt="2"/>
      <dgm:spPr/>
    </dgm:pt>
    <dgm:pt modelId="{458B2405-AF56-4DA2-9642-813F89EF9B0F}" type="pres">
      <dgm:prSet presAssocID="{DE05AFD8-7EC3-4541-A1EC-C4DD72A50116}" presName="connectorText" presStyleLbl="sibTrans2D1" presStyleIdx="0" presStyleCnt="2"/>
      <dgm:spPr/>
    </dgm:pt>
    <dgm:pt modelId="{E15CF7DD-CA5B-42EB-BA45-5B171630BD0E}" type="pres">
      <dgm:prSet presAssocID="{42047260-044F-44A8-926E-2A3099794C72}" presName="node" presStyleLbl="node1" presStyleIdx="1" presStyleCnt="3">
        <dgm:presLayoutVars>
          <dgm:bulletEnabled val="1"/>
        </dgm:presLayoutVars>
      </dgm:prSet>
      <dgm:spPr/>
    </dgm:pt>
    <dgm:pt modelId="{EA12E900-1BFC-48B1-9FF1-0E18C541CB0E}" type="pres">
      <dgm:prSet presAssocID="{1264784B-0F0B-49B3-BAA3-5469B712868C}" presName="sibTrans" presStyleLbl="sibTrans2D1" presStyleIdx="1" presStyleCnt="2"/>
      <dgm:spPr/>
    </dgm:pt>
    <dgm:pt modelId="{3FF2F1A0-2792-4F7A-BF5C-87C953686C20}" type="pres">
      <dgm:prSet presAssocID="{1264784B-0F0B-49B3-BAA3-5469B712868C}" presName="connectorText" presStyleLbl="sibTrans2D1" presStyleIdx="1" presStyleCnt="2"/>
      <dgm:spPr/>
    </dgm:pt>
    <dgm:pt modelId="{4DE47AF2-F9A1-42BD-8532-276B64F8E1C8}" type="pres">
      <dgm:prSet presAssocID="{217F9405-416E-4EDF-BBBF-68884C4294D5}" presName="node" presStyleLbl="node1" presStyleIdx="2" presStyleCnt="3" custScaleX="127125">
        <dgm:presLayoutVars>
          <dgm:bulletEnabled val="1"/>
        </dgm:presLayoutVars>
      </dgm:prSet>
      <dgm:spPr/>
    </dgm:pt>
  </dgm:ptLst>
  <dgm:cxnLst>
    <dgm:cxn modelId="{0B852D35-D628-4CB8-A2C8-1CFA558D5BA6}" type="presOf" srcId="{11D5871D-1AD8-45AA-AA87-661C17A53576}" destId="{0D4B7FF9-D435-4687-9321-1EE2B8F71E68}" srcOrd="0" destOrd="0" presId="urn:microsoft.com/office/officeart/2005/8/layout/process1"/>
    <dgm:cxn modelId="{3FEADC3A-A8DC-4964-8BE0-911FF5DAFB27}" srcId="{3DF234CE-63E3-4DB0-AA75-A742491E13DB}" destId="{42047260-044F-44A8-926E-2A3099794C72}" srcOrd="1" destOrd="0" parTransId="{47D70EA0-E6F4-41F4-94A5-5DE5CA9B7775}" sibTransId="{1264784B-0F0B-49B3-BAA3-5469B712868C}"/>
    <dgm:cxn modelId="{BDB0A53C-0D2C-4018-AFBC-BC758B3E8D71}" type="presOf" srcId="{DE05AFD8-7EC3-4541-A1EC-C4DD72A50116}" destId="{458B2405-AF56-4DA2-9642-813F89EF9B0F}" srcOrd="1" destOrd="0" presId="urn:microsoft.com/office/officeart/2005/8/layout/process1"/>
    <dgm:cxn modelId="{5AD89B47-473A-4B5D-8DC1-B1916EF7D109}" srcId="{3DF234CE-63E3-4DB0-AA75-A742491E13DB}" destId="{11D5871D-1AD8-45AA-AA87-661C17A53576}" srcOrd="0" destOrd="0" parTransId="{2220D8C1-59CF-4E42-BB7A-67D94EE911F5}" sibTransId="{DE05AFD8-7EC3-4541-A1EC-C4DD72A50116}"/>
    <dgm:cxn modelId="{05E02E58-52F2-4AF7-A041-4BD06431A999}" type="presOf" srcId="{42047260-044F-44A8-926E-2A3099794C72}" destId="{E15CF7DD-CA5B-42EB-BA45-5B171630BD0E}" srcOrd="0" destOrd="0" presId="urn:microsoft.com/office/officeart/2005/8/layout/process1"/>
    <dgm:cxn modelId="{4876678D-153D-46D6-8507-B9E6D9049D3D}" srcId="{3DF234CE-63E3-4DB0-AA75-A742491E13DB}" destId="{217F9405-416E-4EDF-BBBF-68884C4294D5}" srcOrd="2" destOrd="0" parTransId="{304F642F-E1A9-4616-9779-E2090DC2069B}" sibTransId="{ECAE6854-7B7A-4076-82C3-2058DA00A1C9}"/>
    <dgm:cxn modelId="{3B7D92BA-A2D0-4F82-8B35-5C8C64AF34FA}" type="presOf" srcId="{3DF234CE-63E3-4DB0-AA75-A742491E13DB}" destId="{087FFAB6-80CF-47A1-91A0-74D4B48210F8}" srcOrd="0" destOrd="0" presId="urn:microsoft.com/office/officeart/2005/8/layout/process1"/>
    <dgm:cxn modelId="{20FC44C6-B354-4001-8B09-AFFD36AE2EAC}" type="presOf" srcId="{1264784B-0F0B-49B3-BAA3-5469B712868C}" destId="{3FF2F1A0-2792-4F7A-BF5C-87C953686C20}" srcOrd="1" destOrd="0" presId="urn:microsoft.com/office/officeart/2005/8/layout/process1"/>
    <dgm:cxn modelId="{7611DBC8-4E3A-447E-B38D-5B51A9972906}" type="presOf" srcId="{1264784B-0F0B-49B3-BAA3-5469B712868C}" destId="{EA12E900-1BFC-48B1-9FF1-0E18C541CB0E}" srcOrd="0" destOrd="0" presId="urn:microsoft.com/office/officeart/2005/8/layout/process1"/>
    <dgm:cxn modelId="{6559FDD5-85B6-4538-A76C-B17A8EF5E1C7}" type="presOf" srcId="{217F9405-416E-4EDF-BBBF-68884C4294D5}" destId="{4DE47AF2-F9A1-42BD-8532-276B64F8E1C8}" srcOrd="0" destOrd="0" presId="urn:microsoft.com/office/officeart/2005/8/layout/process1"/>
    <dgm:cxn modelId="{0F07D9F1-AAED-48D5-A7C8-BD946A615F18}" type="presOf" srcId="{DE05AFD8-7EC3-4541-A1EC-C4DD72A50116}" destId="{3C12342A-8E22-4431-A4FA-C558C066B824}" srcOrd="0" destOrd="0" presId="urn:microsoft.com/office/officeart/2005/8/layout/process1"/>
    <dgm:cxn modelId="{82D1E3BB-6C5C-4DEC-AA81-0083A39E39DD}" type="presParOf" srcId="{087FFAB6-80CF-47A1-91A0-74D4B48210F8}" destId="{0D4B7FF9-D435-4687-9321-1EE2B8F71E68}" srcOrd="0" destOrd="0" presId="urn:microsoft.com/office/officeart/2005/8/layout/process1"/>
    <dgm:cxn modelId="{DEACC619-5885-4D9F-BE2B-875D3B6E3CFD}" type="presParOf" srcId="{087FFAB6-80CF-47A1-91A0-74D4B48210F8}" destId="{3C12342A-8E22-4431-A4FA-C558C066B824}" srcOrd="1" destOrd="0" presId="urn:microsoft.com/office/officeart/2005/8/layout/process1"/>
    <dgm:cxn modelId="{9805E22E-6DD0-4769-A1BA-20AB2B465F1D}" type="presParOf" srcId="{3C12342A-8E22-4431-A4FA-C558C066B824}" destId="{458B2405-AF56-4DA2-9642-813F89EF9B0F}" srcOrd="0" destOrd="0" presId="urn:microsoft.com/office/officeart/2005/8/layout/process1"/>
    <dgm:cxn modelId="{81D80B9B-257A-4FEA-B52C-2B04FC5EF549}" type="presParOf" srcId="{087FFAB6-80CF-47A1-91A0-74D4B48210F8}" destId="{E15CF7DD-CA5B-42EB-BA45-5B171630BD0E}" srcOrd="2" destOrd="0" presId="urn:microsoft.com/office/officeart/2005/8/layout/process1"/>
    <dgm:cxn modelId="{DD060B92-BC9D-4791-BE5F-41A508DA8D5A}" type="presParOf" srcId="{087FFAB6-80CF-47A1-91A0-74D4B48210F8}" destId="{EA12E900-1BFC-48B1-9FF1-0E18C541CB0E}" srcOrd="3" destOrd="0" presId="urn:microsoft.com/office/officeart/2005/8/layout/process1"/>
    <dgm:cxn modelId="{47EFB988-ABC8-4CD5-B8ED-BA894A8F8C14}" type="presParOf" srcId="{EA12E900-1BFC-48B1-9FF1-0E18C541CB0E}" destId="{3FF2F1A0-2792-4F7A-BF5C-87C953686C20}" srcOrd="0" destOrd="0" presId="urn:microsoft.com/office/officeart/2005/8/layout/process1"/>
    <dgm:cxn modelId="{130B498B-E6A4-444E-B339-C24EF69A051A}" type="presParOf" srcId="{087FFAB6-80CF-47A1-91A0-74D4B48210F8}" destId="{4DE47AF2-F9A1-42BD-8532-276B64F8E1C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F234CE-63E3-4DB0-AA75-A742491E13DB}" type="doc">
      <dgm:prSet loTypeId="urn:microsoft.com/office/officeart/2005/8/layout/process1" loCatId="process" qsTypeId="urn:microsoft.com/office/officeart/2005/8/quickstyle/simple1" qsCatId="simple" csTypeId="urn:microsoft.com/office/officeart/2005/8/colors/accent1_2" csCatId="accent1" phldr="1"/>
      <dgm:spPr/>
    </dgm:pt>
    <dgm:pt modelId="{11D5871D-1AD8-45AA-AA87-661C17A53576}">
      <dgm:prSet phldrT="[文本]"/>
      <dgm:spPr/>
      <dgm:t>
        <a:bodyPr/>
        <a:lstStyle/>
        <a:p>
          <a:r>
            <a:rPr lang="zh-CN" altLang="en-US" dirty="0"/>
            <a:t>提交采购申请</a:t>
          </a:r>
        </a:p>
      </dgm:t>
    </dgm:pt>
    <dgm:pt modelId="{2220D8C1-59CF-4E42-BB7A-67D94EE911F5}" type="parTrans" cxnId="{5AD89B47-473A-4B5D-8DC1-B1916EF7D109}">
      <dgm:prSet/>
      <dgm:spPr/>
      <dgm:t>
        <a:bodyPr/>
        <a:lstStyle/>
        <a:p>
          <a:endParaRPr lang="zh-CN" altLang="en-US"/>
        </a:p>
      </dgm:t>
    </dgm:pt>
    <dgm:pt modelId="{DE05AFD8-7EC3-4541-A1EC-C4DD72A50116}" type="sibTrans" cxnId="{5AD89B47-473A-4B5D-8DC1-B1916EF7D109}">
      <dgm:prSet/>
      <dgm:spPr/>
      <dgm:t>
        <a:bodyPr/>
        <a:lstStyle/>
        <a:p>
          <a:endParaRPr lang="zh-CN" altLang="en-US"/>
        </a:p>
      </dgm:t>
    </dgm:pt>
    <dgm:pt modelId="{42047260-044F-44A8-926E-2A3099794C72}">
      <dgm:prSet phldrT="[文本]"/>
      <dgm:spPr/>
      <dgm:t>
        <a:bodyPr/>
        <a:lstStyle/>
        <a:p>
          <a:r>
            <a:rPr lang="zh-CN" altLang="en-US" dirty="0"/>
            <a:t>自行通过中央政府采购网实施采购</a:t>
          </a:r>
        </a:p>
      </dgm:t>
    </dgm:pt>
    <dgm:pt modelId="{47D70EA0-E6F4-41F4-94A5-5DE5CA9B7775}" type="parTrans" cxnId="{3FEADC3A-A8DC-4964-8BE0-911FF5DAFB27}">
      <dgm:prSet/>
      <dgm:spPr/>
      <dgm:t>
        <a:bodyPr/>
        <a:lstStyle/>
        <a:p>
          <a:endParaRPr lang="zh-CN" altLang="en-US"/>
        </a:p>
      </dgm:t>
    </dgm:pt>
    <dgm:pt modelId="{1264784B-0F0B-49B3-BAA3-5469B712868C}" type="sibTrans" cxnId="{3FEADC3A-A8DC-4964-8BE0-911FF5DAFB27}">
      <dgm:prSet/>
      <dgm:spPr/>
      <dgm:t>
        <a:bodyPr/>
        <a:lstStyle/>
        <a:p>
          <a:endParaRPr lang="zh-CN" altLang="en-US"/>
        </a:p>
      </dgm:t>
    </dgm:pt>
    <dgm:pt modelId="{087FFAB6-80CF-47A1-91A0-74D4B48210F8}" type="pres">
      <dgm:prSet presAssocID="{3DF234CE-63E3-4DB0-AA75-A742491E13DB}" presName="Name0" presStyleCnt="0">
        <dgm:presLayoutVars>
          <dgm:dir/>
          <dgm:resizeHandles val="exact"/>
        </dgm:presLayoutVars>
      </dgm:prSet>
      <dgm:spPr/>
    </dgm:pt>
    <dgm:pt modelId="{0D4B7FF9-D435-4687-9321-1EE2B8F71E68}" type="pres">
      <dgm:prSet presAssocID="{11D5871D-1AD8-45AA-AA87-661C17A53576}" presName="node" presStyleLbl="node1" presStyleIdx="0" presStyleCnt="2">
        <dgm:presLayoutVars>
          <dgm:bulletEnabled val="1"/>
        </dgm:presLayoutVars>
      </dgm:prSet>
      <dgm:spPr/>
    </dgm:pt>
    <dgm:pt modelId="{3C12342A-8E22-4431-A4FA-C558C066B824}" type="pres">
      <dgm:prSet presAssocID="{DE05AFD8-7EC3-4541-A1EC-C4DD72A50116}" presName="sibTrans" presStyleLbl="sibTrans2D1" presStyleIdx="0" presStyleCnt="1"/>
      <dgm:spPr/>
    </dgm:pt>
    <dgm:pt modelId="{458B2405-AF56-4DA2-9642-813F89EF9B0F}" type="pres">
      <dgm:prSet presAssocID="{DE05AFD8-7EC3-4541-A1EC-C4DD72A50116}" presName="connectorText" presStyleLbl="sibTrans2D1" presStyleIdx="0" presStyleCnt="1"/>
      <dgm:spPr/>
    </dgm:pt>
    <dgm:pt modelId="{E15CF7DD-CA5B-42EB-BA45-5B171630BD0E}" type="pres">
      <dgm:prSet presAssocID="{42047260-044F-44A8-926E-2A3099794C72}" presName="node" presStyleLbl="node1" presStyleIdx="1" presStyleCnt="2">
        <dgm:presLayoutVars>
          <dgm:bulletEnabled val="1"/>
        </dgm:presLayoutVars>
      </dgm:prSet>
      <dgm:spPr/>
    </dgm:pt>
  </dgm:ptLst>
  <dgm:cxnLst>
    <dgm:cxn modelId="{0B852D35-D628-4CB8-A2C8-1CFA558D5BA6}" type="presOf" srcId="{11D5871D-1AD8-45AA-AA87-661C17A53576}" destId="{0D4B7FF9-D435-4687-9321-1EE2B8F71E68}" srcOrd="0" destOrd="0" presId="urn:microsoft.com/office/officeart/2005/8/layout/process1"/>
    <dgm:cxn modelId="{3FEADC3A-A8DC-4964-8BE0-911FF5DAFB27}" srcId="{3DF234CE-63E3-4DB0-AA75-A742491E13DB}" destId="{42047260-044F-44A8-926E-2A3099794C72}" srcOrd="1" destOrd="0" parTransId="{47D70EA0-E6F4-41F4-94A5-5DE5CA9B7775}" sibTransId="{1264784B-0F0B-49B3-BAA3-5469B712868C}"/>
    <dgm:cxn modelId="{BDB0A53C-0D2C-4018-AFBC-BC758B3E8D71}" type="presOf" srcId="{DE05AFD8-7EC3-4541-A1EC-C4DD72A50116}" destId="{458B2405-AF56-4DA2-9642-813F89EF9B0F}" srcOrd="1" destOrd="0" presId="urn:microsoft.com/office/officeart/2005/8/layout/process1"/>
    <dgm:cxn modelId="{5AD89B47-473A-4B5D-8DC1-B1916EF7D109}" srcId="{3DF234CE-63E3-4DB0-AA75-A742491E13DB}" destId="{11D5871D-1AD8-45AA-AA87-661C17A53576}" srcOrd="0" destOrd="0" parTransId="{2220D8C1-59CF-4E42-BB7A-67D94EE911F5}" sibTransId="{DE05AFD8-7EC3-4541-A1EC-C4DD72A50116}"/>
    <dgm:cxn modelId="{05E02E58-52F2-4AF7-A041-4BD06431A999}" type="presOf" srcId="{42047260-044F-44A8-926E-2A3099794C72}" destId="{E15CF7DD-CA5B-42EB-BA45-5B171630BD0E}" srcOrd="0" destOrd="0" presId="urn:microsoft.com/office/officeart/2005/8/layout/process1"/>
    <dgm:cxn modelId="{3B7D92BA-A2D0-4F82-8B35-5C8C64AF34FA}" type="presOf" srcId="{3DF234CE-63E3-4DB0-AA75-A742491E13DB}" destId="{087FFAB6-80CF-47A1-91A0-74D4B48210F8}" srcOrd="0" destOrd="0" presId="urn:microsoft.com/office/officeart/2005/8/layout/process1"/>
    <dgm:cxn modelId="{0F07D9F1-AAED-48D5-A7C8-BD946A615F18}" type="presOf" srcId="{DE05AFD8-7EC3-4541-A1EC-C4DD72A50116}" destId="{3C12342A-8E22-4431-A4FA-C558C066B824}" srcOrd="0" destOrd="0" presId="urn:microsoft.com/office/officeart/2005/8/layout/process1"/>
    <dgm:cxn modelId="{82D1E3BB-6C5C-4DEC-AA81-0083A39E39DD}" type="presParOf" srcId="{087FFAB6-80CF-47A1-91A0-74D4B48210F8}" destId="{0D4B7FF9-D435-4687-9321-1EE2B8F71E68}" srcOrd="0" destOrd="0" presId="urn:microsoft.com/office/officeart/2005/8/layout/process1"/>
    <dgm:cxn modelId="{DEACC619-5885-4D9F-BE2B-875D3B6E3CFD}" type="presParOf" srcId="{087FFAB6-80CF-47A1-91A0-74D4B48210F8}" destId="{3C12342A-8E22-4431-A4FA-C558C066B824}" srcOrd="1" destOrd="0" presId="urn:microsoft.com/office/officeart/2005/8/layout/process1"/>
    <dgm:cxn modelId="{9805E22E-6DD0-4769-A1BA-20AB2B465F1D}" type="presParOf" srcId="{3C12342A-8E22-4431-A4FA-C558C066B824}" destId="{458B2405-AF56-4DA2-9642-813F89EF9B0F}" srcOrd="0" destOrd="0" presId="urn:microsoft.com/office/officeart/2005/8/layout/process1"/>
    <dgm:cxn modelId="{81D80B9B-257A-4FEA-B52C-2B04FC5EF549}" type="presParOf" srcId="{087FFAB6-80CF-47A1-91A0-74D4B48210F8}" destId="{E15CF7DD-CA5B-42EB-BA45-5B171630BD0E}"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F234CE-63E3-4DB0-AA75-A742491E13DB}" type="doc">
      <dgm:prSet loTypeId="urn:microsoft.com/office/officeart/2005/8/layout/process1" loCatId="process" qsTypeId="urn:microsoft.com/office/officeart/2005/8/quickstyle/simple1" qsCatId="simple" csTypeId="urn:microsoft.com/office/officeart/2005/8/colors/accent1_2" csCatId="accent1" phldr="1"/>
      <dgm:spPr/>
    </dgm:pt>
    <dgm:pt modelId="{11D5871D-1AD8-45AA-AA87-661C17A53576}">
      <dgm:prSet phldrT="[文本]" custT="1"/>
      <dgm:spPr/>
      <dgm:t>
        <a:bodyPr/>
        <a:lstStyle/>
        <a:p>
          <a:r>
            <a:rPr lang="zh-CN" altLang="en-US" sz="2400" dirty="0"/>
            <a:t>提交采购申请</a:t>
          </a:r>
        </a:p>
      </dgm:t>
    </dgm:pt>
    <dgm:pt modelId="{2220D8C1-59CF-4E42-BB7A-67D94EE911F5}" type="parTrans" cxnId="{5AD89B47-473A-4B5D-8DC1-B1916EF7D109}">
      <dgm:prSet/>
      <dgm:spPr/>
      <dgm:t>
        <a:bodyPr/>
        <a:lstStyle/>
        <a:p>
          <a:endParaRPr lang="zh-CN" altLang="en-US"/>
        </a:p>
      </dgm:t>
    </dgm:pt>
    <dgm:pt modelId="{DE05AFD8-7EC3-4541-A1EC-C4DD72A50116}" type="sibTrans" cxnId="{5AD89B47-473A-4B5D-8DC1-B1916EF7D109}">
      <dgm:prSet/>
      <dgm:spPr/>
      <dgm:t>
        <a:bodyPr/>
        <a:lstStyle/>
        <a:p>
          <a:endParaRPr lang="zh-CN" altLang="en-US"/>
        </a:p>
      </dgm:t>
    </dgm:pt>
    <dgm:pt modelId="{42047260-044F-44A8-926E-2A3099794C72}">
      <dgm:prSet phldrT="[文本]" custT="1"/>
      <dgm:spPr/>
      <dgm:t>
        <a:bodyPr/>
        <a:lstStyle/>
        <a:p>
          <a:r>
            <a:rPr lang="zh-CN" altLang="en-US" sz="2400" dirty="0"/>
            <a:t>审批</a:t>
          </a:r>
          <a:endParaRPr lang="en-US" altLang="zh-CN" sz="2400" dirty="0"/>
        </a:p>
        <a:p>
          <a:r>
            <a:rPr lang="zh-CN" altLang="en-US" sz="2400" dirty="0"/>
            <a:t>团队负责人</a:t>
          </a:r>
          <a:r>
            <a:rPr lang="en-US" altLang="zh-CN" sz="2400" dirty="0"/>
            <a:t>/</a:t>
          </a:r>
          <a:r>
            <a:rPr lang="zh-CN" altLang="en-US" sz="2400" dirty="0"/>
            <a:t>部门领导</a:t>
          </a:r>
        </a:p>
      </dgm:t>
    </dgm:pt>
    <dgm:pt modelId="{47D70EA0-E6F4-41F4-94A5-5DE5CA9B7775}" type="parTrans" cxnId="{3FEADC3A-A8DC-4964-8BE0-911FF5DAFB27}">
      <dgm:prSet/>
      <dgm:spPr/>
      <dgm:t>
        <a:bodyPr/>
        <a:lstStyle/>
        <a:p>
          <a:endParaRPr lang="zh-CN" altLang="en-US"/>
        </a:p>
      </dgm:t>
    </dgm:pt>
    <dgm:pt modelId="{1264784B-0F0B-49B3-BAA3-5469B712868C}" type="sibTrans" cxnId="{3FEADC3A-A8DC-4964-8BE0-911FF5DAFB27}">
      <dgm:prSet/>
      <dgm:spPr/>
      <dgm:t>
        <a:bodyPr/>
        <a:lstStyle/>
        <a:p>
          <a:endParaRPr lang="zh-CN" altLang="en-US"/>
        </a:p>
      </dgm:t>
    </dgm:pt>
    <dgm:pt modelId="{217F9405-416E-4EDF-BBBF-68884C4294D5}">
      <dgm:prSet phldrT="[文本]" custT="1"/>
      <dgm:spPr/>
      <dgm:t>
        <a:bodyPr/>
        <a:lstStyle/>
        <a:p>
          <a:r>
            <a:rPr lang="zh-CN" altLang="en-US" sz="2400" dirty="0"/>
            <a:t>直接采购</a:t>
          </a:r>
        </a:p>
      </dgm:t>
    </dgm:pt>
    <dgm:pt modelId="{304F642F-E1A9-4616-9779-E2090DC2069B}" type="parTrans" cxnId="{4876678D-153D-46D6-8507-B9E6D9049D3D}">
      <dgm:prSet/>
      <dgm:spPr/>
      <dgm:t>
        <a:bodyPr/>
        <a:lstStyle/>
        <a:p>
          <a:endParaRPr lang="zh-CN" altLang="en-US"/>
        </a:p>
      </dgm:t>
    </dgm:pt>
    <dgm:pt modelId="{ECAE6854-7B7A-4076-82C3-2058DA00A1C9}" type="sibTrans" cxnId="{4876678D-153D-46D6-8507-B9E6D9049D3D}">
      <dgm:prSet/>
      <dgm:spPr/>
      <dgm:t>
        <a:bodyPr/>
        <a:lstStyle/>
        <a:p>
          <a:endParaRPr lang="zh-CN" altLang="en-US"/>
        </a:p>
      </dgm:t>
    </dgm:pt>
    <dgm:pt modelId="{087FFAB6-80CF-47A1-91A0-74D4B48210F8}" type="pres">
      <dgm:prSet presAssocID="{3DF234CE-63E3-4DB0-AA75-A742491E13DB}" presName="Name0" presStyleCnt="0">
        <dgm:presLayoutVars>
          <dgm:dir/>
          <dgm:resizeHandles val="exact"/>
        </dgm:presLayoutVars>
      </dgm:prSet>
      <dgm:spPr/>
    </dgm:pt>
    <dgm:pt modelId="{0D4B7FF9-D435-4687-9321-1EE2B8F71E68}" type="pres">
      <dgm:prSet presAssocID="{11D5871D-1AD8-45AA-AA87-661C17A53576}" presName="node" presStyleLbl="node1" presStyleIdx="0" presStyleCnt="3">
        <dgm:presLayoutVars>
          <dgm:bulletEnabled val="1"/>
        </dgm:presLayoutVars>
      </dgm:prSet>
      <dgm:spPr/>
    </dgm:pt>
    <dgm:pt modelId="{3C12342A-8E22-4431-A4FA-C558C066B824}" type="pres">
      <dgm:prSet presAssocID="{DE05AFD8-7EC3-4541-A1EC-C4DD72A50116}" presName="sibTrans" presStyleLbl="sibTrans2D1" presStyleIdx="0" presStyleCnt="2"/>
      <dgm:spPr/>
    </dgm:pt>
    <dgm:pt modelId="{458B2405-AF56-4DA2-9642-813F89EF9B0F}" type="pres">
      <dgm:prSet presAssocID="{DE05AFD8-7EC3-4541-A1EC-C4DD72A50116}" presName="connectorText" presStyleLbl="sibTrans2D1" presStyleIdx="0" presStyleCnt="2"/>
      <dgm:spPr/>
    </dgm:pt>
    <dgm:pt modelId="{E15CF7DD-CA5B-42EB-BA45-5B171630BD0E}" type="pres">
      <dgm:prSet presAssocID="{42047260-044F-44A8-926E-2A3099794C72}" presName="node" presStyleLbl="node1" presStyleIdx="1" presStyleCnt="3">
        <dgm:presLayoutVars>
          <dgm:bulletEnabled val="1"/>
        </dgm:presLayoutVars>
      </dgm:prSet>
      <dgm:spPr/>
    </dgm:pt>
    <dgm:pt modelId="{EA12E900-1BFC-48B1-9FF1-0E18C541CB0E}" type="pres">
      <dgm:prSet presAssocID="{1264784B-0F0B-49B3-BAA3-5469B712868C}" presName="sibTrans" presStyleLbl="sibTrans2D1" presStyleIdx="1" presStyleCnt="2"/>
      <dgm:spPr/>
    </dgm:pt>
    <dgm:pt modelId="{3FF2F1A0-2792-4F7A-BF5C-87C953686C20}" type="pres">
      <dgm:prSet presAssocID="{1264784B-0F0B-49B3-BAA3-5469B712868C}" presName="connectorText" presStyleLbl="sibTrans2D1" presStyleIdx="1" presStyleCnt="2"/>
      <dgm:spPr/>
    </dgm:pt>
    <dgm:pt modelId="{4DE47AF2-F9A1-42BD-8532-276B64F8E1C8}" type="pres">
      <dgm:prSet presAssocID="{217F9405-416E-4EDF-BBBF-68884C4294D5}" presName="node" presStyleLbl="node1" presStyleIdx="2" presStyleCnt="3" custScaleX="127125">
        <dgm:presLayoutVars>
          <dgm:bulletEnabled val="1"/>
        </dgm:presLayoutVars>
      </dgm:prSet>
      <dgm:spPr/>
    </dgm:pt>
  </dgm:ptLst>
  <dgm:cxnLst>
    <dgm:cxn modelId="{0B852D35-D628-4CB8-A2C8-1CFA558D5BA6}" type="presOf" srcId="{11D5871D-1AD8-45AA-AA87-661C17A53576}" destId="{0D4B7FF9-D435-4687-9321-1EE2B8F71E68}" srcOrd="0" destOrd="0" presId="urn:microsoft.com/office/officeart/2005/8/layout/process1"/>
    <dgm:cxn modelId="{3FEADC3A-A8DC-4964-8BE0-911FF5DAFB27}" srcId="{3DF234CE-63E3-4DB0-AA75-A742491E13DB}" destId="{42047260-044F-44A8-926E-2A3099794C72}" srcOrd="1" destOrd="0" parTransId="{47D70EA0-E6F4-41F4-94A5-5DE5CA9B7775}" sibTransId="{1264784B-0F0B-49B3-BAA3-5469B712868C}"/>
    <dgm:cxn modelId="{BDB0A53C-0D2C-4018-AFBC-BC758B3E8D71}" type="presOf" srcId="{DE05AFD8-7EC3-4541-A1EC-C4DD72A50116}" destId="{458B2405-AF56-4DA2-9642-813F89EF9B0F}" srcOrd="1" destOrd="0" presId="urn:microsoft.com/office/officeart/2005/8/layout/process1"/>
    <dgm:cxn modelId="{5AD89B47-473A-4B5D-8DC1-B1916EF7D109}" srcId="{3DF234CE-63E3-4DB0-AA75-A742491E13DB}" destId="{11D5871D-1AD8-45AA-AA87-661C17A53576}" srcOrd="0" destOrd="0" parTransId="{2220D8C1-59CF-4E42-BB7A-67D94EE911F5}" sibTransId="{DE05AFD8-7EC3-4541-A1EC-C4DD72A50116}"/>
    <dgm:cxn modelId="{05E02E58-52F2-4AF7-A041-4BD06431A999}" type="presOf" srcId="{42047260-044F-44A8-926E-2A3099794C72}" destId="{E15CF7DD-CA5B-42EB-BA45-5B171630BD0E}" srcOrd="0" destOrd="0" presId="urn:microsoft.com/office/officeart/2005/8/layout/process1"/>
    <dgm:cxn modelId="{4876678D-153D-46D6-8507-B9E6D9049D3D}" srcId="{3DF234CE-63E3-4DB0-AA75-A742491E13DB}" destId="{217F9405-416E-4EDF-BBBF-68884C4294D5}" srcOrd="2" destOrd="0" parTransId="{304F642F-E1A9-4616-9779-E2090DC2069B}" sibTransId="{ECAE6854-7B7A-4076-82C3-2058DA00A1C9}"/>
    <dgm:cxn modelId="{3B7D92BA-A2D0-4F82-8B35-5C8C64AF34FA}" type="presOf" srcId="{3DF234CE-63E3-4DB0-AA75-A742491E13DB}" destId="{087FFAB6-80CF-47A1-91A0-74D4B48210F8}" srcOrd="0" destOrd="0" presId="urn:microsoft.com/office/officeart/2005/8/layout/process1"/>
    <dgm:cxn modelId="{20FC44C6-B354-4001-8B09-AFFD36AE2EAC}" type="presOf" srcId="{1264784B-0F0B-49B3-BAA3-5469B712868C}" destId="{3FF2F1A0-2792-4F7A-BF5C-87C953686C20}" srcOrd="1" destOrd="0" presId="urn:microsoft.com/office/officeart/2005/8/layout/process1"/>
    <dgm:cxn modelId="{7611DBC8-4E3A-447E-B38D-5B51A9972906}" type="presOf" srcId="{1264784B-0F0B-49B3-BAA3-5469B712868C}" destId="{EA12E900-1BFC-48B1-9FF1-0E18C541CB0E}" srcOrd="0" destOrd="0" presId="urn:microsoft.com/office/officeart/2005/8/layout/process1"/>
    <dgm:cxn modelId="{6559FDD5-85B6-4538-A76C-B17A8EF5E1C7}" type="presOf" srcId="{217F9405-416E-4EDF-BBBF-68884C4294D5}" destId="{4DE47AF2-F9A1-42BD-8532-276B64F8E1C8}" srcOrd="0" destOrd="0" presId="urn:microsoft.com/office/officeart/2005/8/layout/process1"/>
    <dgm:cxn modelId="{0F07D9F1-AAED-48D5-A7C8-BD946A615F18}" type="presOf" srcId="{DE05AFD8-7EC3-4541-A1EC-C4DD72A50116}" destId="{3C12342A-8E22-4431-A4FA-C558C066B824}" srcOrd="0" destOrd="0" presId="urn:microsoft.com/office/officeart/2005/8/layout/process1"/>
    <dgm:cxn modelId="{82D1E3BB-6C5C-4DEC-AA81-0083A39E39DD}" type="presParOf" srcId="{087FFAB6-80CF-47A1-91A0-74D4B48210F8}" destId="{0D4B7FF9-D435-4687-9321-1EE2B8F71E68}" srcOrd="0" destOrd="0" presId="urn:microsoft.com/office/officeart/2005/8/layout/process1"/>
    <dgm:cxn modelId="{DEACC619-5885-4D9F-BE2B-875D3B6E3CFD}" type="presParOf" srcId="{087FFAB6-80CF-47A1-91A0-74D4B48210F8}" destId="{3C12342A-8E22-4431-A4FA-C558C066B824}" srcOrd="1" destOrd="0" presId="urn:microsoft.com/office/officeart/2005/8/layout/process1"/>
    <dgm:cxn modelId="{9805E22E-6DD0-4769-A1BA-20AB2B465F1D}" type="presParOf" srcId="{3C12342A-8E22-4431-A4FA-C558C066B824}" destId="{458B2405-AF56-4DA2-9642-813F89EF9B0F}" srcOrd="0" destOrd="0" presId="urn:microsoft.com/office/officeart/2005/8/layout/process1"/>
    <dgm:cxn modelId="{81D80B9B-257A-4FEA-B52C-2B04FC5EF549}" type="presParOf" srcId="{087FFAB6-80CF-47A1-91A0-74D4B48210F8}" destId="{E15CF7DD-CA5B-42EB-BA45-5B171630BD0E}" srcOrd="2" destOrd="0" presId="urn:microsoft.com/office/officeart/2005/8/layout/process1"/>
    <dgm:cxn modelId="{DD060B92-BC9D-4791-BE5F-41A508DA8D5A}" type="presParOf" srcId="{087FFAB6-80CF-47A1-91A0-74D4B48210F8}" destId="{EA12E900-1BFC-48B1-9FF1-0E18C541CB0E}" srcOrd="3" destOrd="0" presId="urn:microsoft.com/office/officeart/2005/8/layout/process1"/>
    <dgm:cxn modelId="{47EFB988-ABC8-4CD5-B8ED-BA894A8F8C14}" type="presParOf" srcId="{EA12E900-1BFC-48B1-9FF1-0E18C541CB0E}" destId="{3FF2F1A0-2792-4F7A-BF5C-87C953686C20}" srcOrd="0" destOrd="0" presId="urn:microsoft.com/office/officeart/2005/8/layout/process1"/>
    <dgm:cxn modelId="{130B498B-E6A4-444E-B339-C24EF69A051A}" type="presParOf" srcId="{087FFAB6-80CF-47A1-91A0-74D4B48210F8}" destId="{4DE47AF2-F9A1-42BD-8532-276B64F8E1C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F234CE-63E3-4DB0-AA75-A742491E13DB}" type="doc">
      <dgm:prSet loTypeId="urn:microsoft.com/office/officeart/2005/8/layout/process1" loCatId="process" qsTypeId="urn:microsoft.com/office/officeart/2005/8/quickstyle/simple1" qsCatId="simple" csTypeId="urn:microsoft.com/office/officeart/2005/8/colors/accent1_2" csCatId="accent1" phldr="1"/>
      <dgm:spPr/>
    </dgm:pt>
    <dgm:pt modelId="{11D5871D-1AD8-45AA-AA87-661C17A53576}">
      <dgm:prSet phldrT="[文本]" custT="1"/>
      <dgm:spPr/>
      <dgm:t>
        <a:bodyPr/>
        <a:lstStyle/>
        <a:p>
          <a:r>
            <a:rPr lang="zh-CN" altLang="en-US" sz="2400" dirty="0"/>
            <a:t>提交采购申请</a:t>
          </a:r>
          <a:endParaRPr lang="en-US" altLang="zh-CN" sz="2400" dirty="0"/>
        </a:p>
        <a:p>
          <a:r>
            <a:rPr lang="zh-CN" altLang="en-US" sz="2400" dirty="0"/>
            <a:t>附询价单</a:t>
          </a:r>
        </a:p>
      </dgm:t>
    </dgm:pt>
    <dgm:pt modelId="{2220D8C1-59CF-4E42-BB7A-67D94EE911F5}" type="parTrans" cxnId="{5AD89B47-473A-4B5D-8DC1-B1916EF7D109}">
      <dgm:prSet/>
      <dgm:spPr/>
      <dgm:t>
        <a:bodyPr/>
        <a:lstStyle/>
        <a:p>
          <a:endParaRPr lang="zh-CN" altLang="en-US"/>
        </a:p>
      </dgm:t>
    </dgm:pt>
    <dgm:pt modelId="{DE05AFD8-7EC3-4541-A1EC-C4DD72A50116}" type="sibTrans" cxnId="{5AD89B47-473A-4B5D-8DC1-B1916EF7D109}">
      <dgm:prSet/>
      <dgm:spPr/>
      <dgm:t>
        <a:bodyPr/>
        <a:lstStyle/>
        <a:p>
          <a:endParaRPr lang="zh-CN" altLang="en-US"/>
        </a:p>
      </dgm:t>
    </dgm:pt>
    <dgm:pt modelId="{42047260-044F-44A8-926E-2A3099794C72}">
      <dgm:prSet phldrT="[文本]" custT="1"/>
      <dgm:spPr/>
      <dgm:t>
        <a:bodyPr/>
        <a:lstStyle/>
        <a:p>
          <a:r>
            <a:rPr lang="zh-CN" altLang="en-US" sz="2400" dirty="0"/>
            <a:t>审批</a:t>
          </a:r>
          <a:endParaRPr lang="en-US" altLang="zh-CN" sz="2400" dirty="0"/>
        </a:p>
        <a:p>
          <a:r>
            <a:rPr lang="zh-CN" altLang="en-US" sz="2400" dirty="0"/>
            <a:t>资产处领导</a:t>
          </a:r>
          <a:r>
            <a:rPr lang="en-US" altLang="zh-CN" sz="2400" dirty="0"/>
            <a:t>/</a:t>
          </a:r>
          <a:r>
            <a:rPr lang="zh-CN" altLang="en-US" sz="2400" dirty="0"/>
            <a:t>采购部门分管所领导</a:t>
          </a:r>
        </a:p>
      </dgm:t>
    </dgm:pt>
    <dgm:pt modelId="{47D70EA0-E6F4-41F4-94A5-5DE5CA9B7775}" type="parTrans" cxnId="{3FEADC3A-A8DC-4964-8BE0-911FF5DAFB27}">
      <dgm:prSet/>
      <dgm:spPr/>
      <dgm:t>
        <a:bodyPr/>
        <a:lstStyle/>
        <a:p>
          <a:endParaRPr lang="zh-CN" altLang="en-US"/>
        </a:p>
      </dgm:t>
    </dgm:pt>
    <dgm:pt modelId="{1264784B-0F0B-49B3-BAA3-5469B712868C}" type="sibTrans" cxnId="{3FEADC3A-A8DC-4964-8BE0-911FF5DAFB27}">
      <dgm:prSet/>
      <dgm:spPr/>
      <dgm:t>
        <a:bodyPr/>
        <a:lstStyle/>
        <a:p>
          <a:endParaRPr lang="zh-CN" altLang="en-US"/>
        </a:p>
      </dgm:t>
    </dgm:pt>
    <dgm:pt modelId="{217F9405-416E-4EDF-BBBF-68884C4294D5}">
      <dgm:prSet phldrT="[文本]" custT="1"/>
      <dgm:spPr/>
      <dgm:t>
        <a:bodyPr/>
        <a:lstStyle/>
        <a:p>
          <a:r>
            <a:rPr lang="zh-CN" altLang="en-US" sz="2400" dirty="0"/>
            <a:t>直接采购</a:t>
          </a:r>
        </a:p>
      </dgm:t>
    </dgm:pt>
    <dgm:pt modelId="{304F642F-E1A9-4616-9779-E2090DC2069B}" type="parTrans" cxnId="{4876678D-153D-46D6-8507-B9E6D9049D3D}">
      <dgm:prSet/>
      <dgm:spPr/>
      <dgm:t>
        <a:bodyPr/>
        <a:lstStyle/>
        <a:p>
          <a:endParaRPr lang="zh-CN" altLang="en-US"/>
        </a:p>
      </dgm:t>
    </dgm:pt>
    <dgm:pt modelId="{ECAE6854-7B7A-4076-82C3-2058DA00A1C9}" type="sibTrans" cxnId="{4876678D-153D-46D6-8507-B9E6D9049D3D}">
      <dgm:prSet/>
      <dgm:spPr/>
      <dgm:t>
        <a:bodyPr/>
        <a:lstStyle/>
        <a:p>
          <a:endParaRPr lang="zh-CN" altLang="en-US"/>
        </a:p>
      </dgm:t>
    </dgm:pt>
    <dgm:pt modelId="{087FFAB6-80CF-47A1-91A0-74D4B48210F8}" type="pres">
      <dgm:prSet presAssocID="{3DF234CE-63E3-4DB0-AA75-A742491E13DB}" presName="Name0" presStyleCnt="0">
        <dgm:presLayoutVars>
          <dgm:dir/>
          <dgm:resizeHandles val="exact"/>
        </dgm:presLayoutVars>
      </dgm:prSet>
      <dgm:spPr/>
    </dgm:pt>
    <dgm:pt modelId="{0D4B7FF9-D435-4687-9321-1EE2B8F71E68}" type="pres">
      <dgm:prSet presAssocID="{11D5871D-1AD8-45AA-AA87-661C17A53576}" presName="node" presStyleLbl="node1" presStyleIdx="0" presStyleCnt="3">
        <dgm:presLayoutVars>
          <dgm:bulletEnabled val="1"/>
        </dgm:presLayoutVars>
      </dgm:prSet>
      <dgm:spPr/>
    </dgm:pt>
    <dgm:pt modelId="{3C12342A-8E22-4431-A4FA-C558C066B824}" type="pres">
      <dgm:prSet presAssocID="{DE05AFD8-7EC3-4541-A1EC-C4DD72A50116}" presName="sibTrans" presStyleLbl="sibTrans2D1" presStyleIdx="0" presStyleCnt="2"/>
      <dgm:spPr/>
    </dgm:pt>
    <dgm:pt modelId="{458B2405-AF56-4DA2-9642-813F89EF9B0F}" type="pres">
      <dgm:prSet presAssocID="{DE05AFD8-7EC3-4541-A1EC-C4DD72A50116}" presName="connectorText" presStyleLbl="sibTrans2D1" presStyleIdx="0" presStyleCnt="2"/>
      <dgm:spPr/>
    </dgm:pt>
    <dgm:pt modelId="{E15CF7DD-CA5B-42EB-BA45-5B171630BD0E}" type="pres">
      <dgm:prSet presAssocID="{42047260-044F-44A8-926E-2A3099794C72}" presName="node" presStyleLbl="node1" presStyleIdx="1" presStyleCnt="3">
        <dgm:presLayoutVars>
          <dgm:bulletEnabled val="1"/>
        </dgm:presLayoutVars>
      </dgm:prSet>
      <dgm:spPr/>
    </dgm:pt>
    <dgm:pt modelId="{EA12E900-1BFC-48B1-9FF1-0E18C541CB0E}" type="pres">
      <dgm:prSet presAssocID="{1264784B-0F0B-49B3-BAA3-5469B712868C}" presName="sibTrans" presStyleLbl="sibTrans2D1" presStyleIdx="1" presStyleCnt="2"/>
      <dgm:spPr/>
    </dgm:pt>
    <dgm:pt modelId="{3FF2F1A0-2792-4F7A-BF5C-87C953686C20}" type="pres">
      <dgm:prSet presAssocID="{1264784B-0F0B-49B3-BAA3-5469B712868C}" presName="connectorText" presStyleLbl="sibTrans2D1" presStyleIdx="1" presStyleCnt="2"/>
      <dgm:spPr/>
    </dgm:pt>
    <dgm:pt modelId="{4DE47AF2-F9A1-42BD-8532-276B64F8E1C8}" type="pres">
      <dgm:prSet presAssocID="{217F9405-416E-4EDF-BBBF-68884C4294D5}" presName="node" presStyleLbl="node1" presStyleIdx="2" presStyleCnt="3" custScaleX="127125">
        <dgm:presLayoutVars>
          <dgm:bulletEnabled val="1"/>
        </dgm:presLayoutVars>
      </dgm:prSet>
      <dgm:spPr/>
    </dgm:pt>
  </dgm:ptLst>
  <dgm:cxnLst>
    <dgm:cxn modelId="{0B852D35-D628-4CB8-A2C8-1CFA558D5BA6}" type="presOf" srcId="{11D5871D-1AD8-45AA-AA87-661C17A53576}" destId="{0D4B7FF9-D435-4687-9321-1EE2B8F71E68}" srcOrd="0" destOrd="0" presId="urn:microsoft.com/office/officeart/2005/8/layout/process1"/>
    <dgm:cxn modelId="{3FEADC3A-A8DC-4964-8BE0-911FF5DAFB27}" srcId="{3DF234CE-63E3-4DB0-AA75-A742491E13DB}" destId="{42047260-044F-44A8-926E-2A3099794C72}" srcOrd="1" destOrd="0" parTransId="{47D70EA0-E6F4-41F4-94A5-5DE5CA9B7775}" sibTransId="{1264784B-0F0B-49B3-BAA3-5469B712868C}"/>
    <dgm:cxn modelId="{BDB0A53C-0D2C-4018-AFBC-BC758B3E8D71}" type="presOf" srcId="{DE05AFD8-7EC3-4541-A1EC-C4DD72A50116}" destId="{458B2405-AF56-4DA2-9642-813F89EF9B0F}" srcOrd="1" destOrd="0" presId="urn:microsoft.com/office/officeart/2005/8/layout/process1"/>
    <dgm:cxn modelId="{5AD89B47-473A-4B5D-8DC1-B1916EF7D109}" srcId="{3DF234CE-63E3-4DB0-AA75-A742491E13DB}" destId="{11D5871D-1AD8-45AA-AA87-661C17A53576}" srcOrd="0" destOrd="0" parTransId="{2220D8C1-59CF-4E42-BB7A-67D94EE911F5}" sibTransId="{DE05AFD8-7EC3-4541-A1EC-C4DD72A50116}"/>
    <dgm:cxn modelId="{05E02E58-52F2-4AF7-A041-4BD06431A999}" type="presOf" srcId="{42047260-044F-44A8-926E-2A3099794C72}" destId="{E15CF7DD-CA5B-42EB-BA45-5B171630BD0E}" srcOrd="0" destOrd="0" presId="urn:microsoft.com/office/officeart/2005/8/layout/process1"/>
    <dgm:cxn modelId="{4876678D-153D-46D6-8507-B9E6D9049D3D}" srcId="{3DF234CE-63E3-4DB0-AA75-A742491E13DB}" destId="{217F9405-416E-4EDF-BBBF-68884C4294D5}" srcOrd="2" destOrd="0" parTransId="{304F642F-E1A9-4616-9779-E2090DC2069B}" sibTransId="{ECAE6854-7B7A-4076-82C3-2058DA00A1C9}"/>
    <dgm:cxn modelId="{3B7D92BA-A2D0-4F82-8B35-5C8C64AF34FA}" type="presOf" srcId="{3DF234CE-63E3-4DB0-AA75-A742491E13DB}" destId="{087FFAB6-80CF-47A1-91A0-74D4B48210F8}" srcOrd="0" destOrd="0" presId="urn:microsoft.com/office/officeart/2005/8/layout/process1"/>
    <dgm:cxn modelId="{20FC44C6-B354-4001-8B09-AFFD36AE2EAC}" type="presOf" srcId="{1264784B-0F0B-49B3-BAA3-5469B712868C}" destId="{3FF2F1A0-2792-4F7A-BF5C-87C953686C20}" srcOrd="1" destOrd="0" presId="urn:microsoft.com/office/officeart/2005/8/layout/process1"/>
    <dgm:cxn modelId="{7611DBC8-4E3A-447E-B38D-5B51A9972906}" type="presOf" srcId="{1264784B-0F0B-49B3-BAA3-5469B712868C}" destId="{EA12E900-1BFC-48B1-9FF1-0E18C541CB0E}" srcOrd="0" destOrd="0" presId="urn:microsoft.com/office/officeart/2005/8/layout/process1"/>
    <dgm:cxn modelId="{6559FDD5-85B6-4538-A76C-B17A8EF5E1C7}" type="presOf" srcId="{217F9405-416E-4EDF-BBBF-68884C4294D5}" destId="{4DE47AF2-F9A1-42BD-8532-276B64F8E1C8}" srcOrd="0" destOrd="0" presId="urn:microsoft.com/office/officeart/2005/8/layout/process1"/>
    <dgm:cxn modelId="{0F07D9F1-AAED-48D5-A7C8-BD946A615F18}" type="presOf" srcId="{DE05AFD8-7EC3-4541-A1EC-C4DD72A50116}" destId="{3C12342A-8E22-4431-A4FA-C558C066B824}" srcOrd="0" destOrd="0" presId="urn:microsoft.com/office/officeart/2005/8/layout/process1"/>
    <dgm:cxn modelId="{82D1E3BB-6C5C-4DEC-AA81-0083A39E39DD}" type="presParOf" srcId="{087FFAB6-80CF-47A1-91A0-74D4B48210F8}" destId="{0D4B7FF9-D435-4687-9321-1EE2B8F71E68}" srcOrd="0" destOrd="0" presId="urn:microsoft.com/office/officeart/2005/8/layout/process1"/>
    <dgm:cxn modelId="{DEACC619-5885-4D9F-BE2B-875D3B6E3CFD}" type="presParOf" srcId="{087FFAB6-80CF-47A1-91A0-74D4B48210F8}" destId="{3C12342A-8E22-4431-A4FA-C558C066B824}" srcOrd="1" destOrd="0" presId="urn:microsoft.com/office/officeart/2005/8/layout/process1"/>
    <dgm:cxn modelId="{9805E22E-6DD0-4769-A1BA-20AB2B465F1D}" type="presParOf" srcId="{3C12342A-8E22-4431-A4FA-C558C066B824}" destId="{458B2405-AF56-4DA2-9642-813F89EF9B0F}" srcOrd="0" destOrd="0" presId="urn:microsoft.com/office/officeart/2005/8/layout/process1"/>
    <dgm:cxn modelId="{81D80B9B-257A-4FEA-B52C-2B04FC5EF549}" type="presParOf" srcId="{087FFAB6-80CF-47A1-91A0-74D4B48210F8}" destId="{E15CF7DD-CA5B-42EB-BA45-5B171630BD0E}" srcOrd="2" destOrd="0" presId="urn:microsoft.com/office/officeart/2005/8/layout/process1"/>
    <dgm:cxn modelId="{DD060B92-BC9D-4791-BE5F-41A508DA8D5A}" type="presParOf" srcId="{087FFAB6-80CF-47A1-91A0-74D4B48210F8}" destId="{EA12E900-1BFC-48B1-9FF1-0E18C541CB0E}" srcOrd="3" destOrd="0" presId="urn:microsoft.com/office/officeart/2005/8/layout/process1"/>
    <dgm:cxn modelId="{47EFB988-ABC8-4CD5-B8ED-BA894A8F8C14}" type="presParOf" srcId="{EA12E900-1BFC-48B1-9FF1-0E18C541CB0E}" destId="{3FF2F1A0-2792-4F7A-BF5C-87C953686C20}" srcOrd="0" destOrd="0" presId="urn:microsoft.com/office/officeart/2005/8/layout/process1"/>
    <dgm:cxn modelId="{130B498B-E6A4-444E-B339-C24EF69A051A}" type="presParOf" srcId="{087FFAB6-80CF-47A1-91A0-74D4B48210F8}" destId="{4DE47AF2-F9A1-42BD-8532-276B64F8E1C8}"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F234CE-63E3-4DB0-AA75-A742491E13DB}" type="doc">
      <dgm:prSet loTypeId="urn:microsoft.com/office/officeart/2005/8/layout/process1" loCatId="process" qsTypeId="urn:microsoft.com/office/officeart/2005/8/quickstyle/simple1" qsCatId="simple" csTypeId="urn:microsoft.com/office/officeart/2005/8/colors/accent1_2" csCatId="accent1" phldr="1"/>
      <dgm:spPr/>
    </dgm:pt>
    <dgm:pt modelId="{11D5871D-1AD8-45AA-AA87-661C17A53576}">
      <dgm:prSet phldrT="[文本]" custT="1"/>
      <dgm:spPr/>
      <dgm:t>
        <a:bodyPr/>
        <a:lstStyle/>
        <a:p>
          <a:r>
            <a:rPr lang="zh-CN" altLang="en-US" sz="2400" dirty="0"/>
            <a:t>提交</a:t>
          </a:r>
          <a:r>
            <a:rPr lang="zh-CN" altLang="en-US" sz="2400"/>
            <a:t>采购申请</a:t>
          </a:r>
          <a:endParaRPr lang="en-US" altLang="zh-CN" sz="2400" dirty="0"/>
        </a:p>
      </dgm:t>
    </dgm:pt>
    <dgm:pt modelId="{2220D8C1-59CF-4E42-BB7A-67D94EE911F5}" type="parTrans" cxnId="{5AD89B47-473A-4B5D-8DC1-B1916EF7D109}">
      <dgm:prSet/>
      <dgm:spPr/>
      <dgm:t>
        <a:bodyPr/>
        <a:lstStyle/>
        <a:p>
          <a:endParaRPr lang="zh-CN" altLang="en-US"/>
        </a:p>
      </dgm:t>
    </dgm:pt>
    <dgm:pt modelId="{DE05AFD8-7EC3-4541-A1EC-C4DD72A50116}" type="sibTrans" cxnId="{5AD89B47-473A-4B5D-8DC1-B1916EF7D109}">
      <dgm:prSet/>
      <dgm:spPr/>
      <dgm:t>
        <a:bodyPr/>
        <a:lstStyle/>
        <a:p>
          <a:endParaRPr lang="zh-CN" altLang="en-US"/>
        </a:p>
      </dgm:t>
    </dgm:pt>
    <dgm:pt modelId="{42047260-044F-44A8-926E-2A3099794C72}">
      <dgm:prSet phldrT="[文本]" custT="1"/>
      <dgm:spPr/>
      <dgm:t>
        <a:bodyPr/>
        <a:lstStyle/>
        <a:p>
          <a:r>
            <a:rPr lang="zh-CN" altLang="en-US" sz="2400" dirty="0"/>
            <a:t>审批</a:t>
          </a:r>
          <a:endParaRPr lang="en-US" altLang="zh-CN" sz="2400" dirty="0"/>
        </a:p>
        <a:p>
          <a:r>
            <a:rPr lang="zh-CN" altLang="en-US" sz="2400" dirty="0"/>
            <a:t>资产处领导</a:t>
          </a:r>
          <a:r>
            <a:rPr lang="en-US" altLang="zh-CN" sz="2400" dirty="0"/>
            <a:t>/</a:t>
          </a:r>
          <a:r>
            <a:rPr lang="zh-CN" altLang="en-US" sz="2400" dirty="0"/>
            <a:t>所长</a:t>
          </a:r>
        </a:p>
      </dgm:t>
    </dgm:pt>
    <dgm:pt modelId="{47D70EA0-E6F4-41F4-94A5-5DE5CA9B7775}" type="parTrans" cxnId="{3FEADC3A-A8DC-4964-8BE0-911FF5DAFB27}">
      <dgm:prSet/>
      <dgm:spPr/>
      <dgm:t>
        <a:bodyPr/>
        <a:lstStyle/>
        <a:p>
          <a:endParaRPr lang="zh-CN" altLang="en-US"/>
        </a:p>
      </dgm:t>
    </dgm:pt>
    <dgm:pt modelId="{1264784B-0F0B-49B3-BAA3-5469B712868C}" type="sibTrans" cxnId="{3FEADC3A-A8DC-4964-8BE0-911FF5DAFB27}">
      <dgm:prSet/>
      <dgm:spPr/>
      <dgm:t>
        <a:bodyPr/>
        <a:lstStyle/>
        <a:p>
          <a:endParaRPr lang="zh-CN" altLang="en-US"/>
        </a:p>
      </dgm:t>
    </dgm:pt>
    <dgm:pt modelId="{217F9405-416E-4EDF-BBBF-68884C4294D5}">
      <dgm:prSet phldrT="[文本]" custT="1"/>
      <dgm:spPr/>
      <dgm:t>
        <a:bodyPr/>
        <a:lstStyle/>
        <a:p>
          <a:r>
            <a:rPr lang="zh-CN" altLang="en-US" sz="2400" dirty="0"/>
            <a:t>发布竞价公告</a:t>
          </a:r>
          <a:endParaRPr lang="en-US" altLang="zh-CN" sz="2400" dirty="0"/>
        </a:p>
        <a:p>
          <a:r>
            <a:rPr lang="en-US" altLang="zh-CN" sz="2400" dirty="0"/>
            <a:t>72</a:t>
          </a:r>
          <a:r>
            <a:rPr lang="zh-CN" altLang="en-US" sz="2400" dirty="0"/>
            <a:t>小时</a:t>
          </a:r>
        </a:p>
      </dgm:t>
    </dgm:pt>
    <dgm:pt modelId="{304F642F-E1A9-4616-9779-E2090DC2069B}" type="parTrans" cxnId="{4876678D-153D-46D6-8507-B9E6D9049D3D}">
      <dgm:prSet/>
      <dgm:spPr/>
      <dgm:t>
        <a:bodyPr/>
        <a:lstStyle/>
        <a:p>
          <a:endParaRPr lang="zh-CN" altLang="en-US"/>
        </a:p>
      </dgm:t>
    </dgm:pt>
    <dgm:pt modelId="{ECAE6854-7B7A-4076-82C3-2058DA00A1C9}" type="sibTrans" cxnId="{4876678D-153D-46D6-8507-B9E6D9049D3D}">
      <dgm:prSet/>
      <dgm:spPr/>
      <dgm:t>
        <a:bodyPr/>
        <a:lstStyle/>
        <a:p>
          <a:endParaRPr lang="zh-CN" altLang="en-US"/>
        </a:p>
      </dgm:t>
    </dgm:pt>
    <dgm:pt modelId="{087FFAB6-80CF-47A1-91A0-74D4B48210F8}" type="pres">
      <dgm:prSet presAssocID="{3DF234CE-63E3-4DB0-AA75-A742491E13DB}" presName="Name0" presStyleCnt="0">
        <dgm:presLayoutVars>
          <dgm:dir/>
          <dgm:resizeHandles val="exact"/>
        </dgm:presLayoutVars>
      </dgm:prSet>
      <dgm:spPr/>
    </dgm:pt>
    <dgm:pt modelId="{0D4B7FF9-D435-4687-9321-1EE2B8F71E68}" type="pres">
      <dgm:prSet presAssocID="{11D5871D-1AD8-45AA-AA87-661C17A53576}" presName="node" presStyleLbl="node1" presStyleIdx="0" presStyleCnt="3">
        <dgm:presLayoutVars>
          <dgm:bulletEnabled val="1"/>
        </dgm:presLayoutVars>
      </dgm:prSet>
      <dgm:spPr/>
    </dgm:pt>
    <dgm:pt modelId="{3C12342A-8E22-4431-A4FA-C558C066B824}" type="pres">
      <dgm:prSet presAssocID="{DE05AFD8-7EC3-4541-A1EC-C4DD72A50116}" presName="sibTrans" presStyleLbl="sibTrans2D1" presStyleIdx="0" presStyleCnt="2"/>
      <dgm:spPr/>
    </dgm:pt>
    <dgm:pt modelId="{458B2405-AF56-4DA2-9642-813F89EF9B0F}" type="pres">
      <dgm:prSet presAssocID="{DE05AFD8-7EC3-4541-A1EC-C4DD72A50116}" presName="connectorText" presStyleLbl="sibTrans2D1" presStyleIdx="0" presStyleCnt="2"/>
      <dgm:spPr/>
    </dgm:pt>
    <dgm:pt modelId="{E15CF7DD-CA5B-42EB-BA45-5B171630BD0E}" type="pres">
      <dgm:prSet presAssocID="{42047260-044F-44A8-926E-2A3099794C72}" presName="node" presStyleLbl="node1" presStyleIdx="1" presStyleCnt="3">
        <dgm:presLayoutVars>
          <dgm:bulletEnabled val="1"/>
        </dgm:presLayoutVars>
      </dgm:prSet>
      <dgm:spPr/>
    </dgm:pt>
    <dgm:pt modelId="{EA12E900-1BFC-48B1-9FF1-0E18C541CB0E}" type="pres">
      <dgm:prSet presAssocID="{1264784B-0F0B-49B3-BAA3-5469B712868C}" presName="sibTrans" presStyleLbl="sibTrans2D1" presStyleIdx="1" presStyleCnt="2"/>
      <dgm:spPr/>
    </dgm:pt>
    <dgm:pt modelId="{3FF2F1A0-2792-4F7A-BF5C-87C953686C20}" type="pres">
      <dgm:prSet presAssocID="{1264784B-0F0B-49B3-BAA3-5469B712868C}" presName="connectorText" presStyleLbl="sibTrans2D1" presStyleIdx="1" presStyleCnt="2"/>
      <dgm:spPr/>
    </dgm:pt>
    <dgm:pt modelId="{4DE47AF2-F9A1-42BD-8532-276B64F8E1C8}" type="pres">
      <dgm:prSet presAssocID="{217F9405-416E-4EDF-BBBF-68884C4294D5}" presName="node" presStyleLbl="node1" presStyleIdx="2" presStyleCnt="3" custScaleX="127125">
        <dgm:presLayoutVars>
          <dgm:bulletEnabled val="1"/>
        </dgm:presLayoutVars>
      </dgm:prSet>
      <dgm:spPr/>
    </dgm:pt>
  </dgm:ptLst>
  <dgm:cxnLst>
    <dgm:cxn modelId="{0B852D35-D628-4CB8-A2C8-1CFA558D5BA6}" type="presOf" srcId="{11D5871D-1AD8-45AA-AA87-661C17A53576}" destId="{0D4B7FF9-D435-4687-9321-1EE2B8F71E68}" srcOrd="0" destOrd="0" presId="urn:microsoft.com/office/officeart/2005/8/layout/process1"/>
    <dgm:cxn modelId="{3FEADC3A-A8DC-4964-8BE0-911FF5DAFB27}" srcId="{3DF234CE-63E3-4DB0-AA75-A742491E13DB}" destId="{42047260-044F-44A8-926E-2A3099794C72}" srcOrd="1" destOrd="0" parTransId="{47D70EA0-E6F4-41F4-94A5-5DE5CA9B7775}" sibTransId="{1264784B-0F0B-49B3-BAA3-5469B712868C}"/>
    <dgm:cxn modelId="{BDB0A53C-0D2C-4018-AFBC-BC758B3E8D71}" type="presOf" srcId="{DE05AFD8-7EC3-4541-A1EC-C4DD72A50116}" destId="{458B2405-AF56-4DA2-9642-813F89EF9B0F}" srcOrd="1" destOrd="0" presId="urn:microsoft.com/office/officeart/2005/8/layout/process1"/>
    <dgm:cxn modelId="{5AD89B47-473A-4B5D-8DC1-B1916EF7D109}" srcId="{3DF234CE-63E3-4DB0-AA75-A742491E13DB}" destId="{11D5871D-1AD8-45AA-AA87-661C17A53576}" srcOrd="0" destOrd="0" parTransId="{2220D8C1-59CF-4E42-BB7A-67D94EE911F5}" sibTransId="{DE05AFD8-7EC3-4541-A1EC-C4DD72A50116}"/>
    <dgm:cxn modelId="{05E02E58-52F2-4AF7-A041-4BD06431A999}" type="presOf" srcId="{42047260-044F-44A8-926E-2A3099794C72}" destId="{E15CF7DD-CA5B-42EB-BA45-5B171630BD0E}" srcOrd="0" destOrd="0" presId="urn:microsoft.com/office/officeart/2005/8/layout/process1"/>
    <dgm:cxn modelId="{4876678D-153D-46D6-8507-B9E6D9049D3D}" srcId="{3DF234CE-63E3-4DB0-AA75-A742491E13DB}" destId="{217F9405-416E-4EDF-BBBF-68884C4294D5}" srcOrd="2" destOrd="0" parTransId="{304F642F-E1A9-4616-9779-E2090DC2069B}" sibTransId="{ECAE6854-7B7A-4076-82C3-2058DA00A1C9}"/>
    <dgm:cxn modelId="{3B7D92BA-A2D0-4F82-8B35-5C8C64AF34FA}" type="presOf" srcId="{3DF234CE-63E3-4DB0-AA75-A742491E13DB}" destId="{087FFAB6-80CF-47A1-91A0-74D4B48210F8}" srcOrd="0" destOrd="0" presId="urn:microsoft.com/office/officeart/2005/8/layout/process1"/>
    <dgm:cxn modelId="{20FC44C6-B354-4001-8B09-AFFD36AE2EAC}" type="presOf" srcId="{1264784B-0F0B-49B3-BAA3-5469B712868C}" destId="{3FF2F1A0-2792-4F7A-BF5C-87C953686C20}" srcOrd="1" destOrd="0" presId="urn:microsoft.com/office/officeart/2005/8/layout/process1"/>
    <dgm:cxn modelId="{7611DBC8-4E3A-447E-B38D-5B51A9972906}" type="presOf" srcId="{1264784B-0F0B-49B3-BAA3-5469B712868C}" destId="{EA12E900-1BFC-48B1-9FF1-0E18C541CB0E}" srcOrd="0" destOrd="0" presId="urn:microsoft.com/office/officeart/2005/8/layout/process1"/>
    <dgm:cxn modelId="{6559FDD5-85B6-4538-A76C-B17A8EF5E1C7}" type="presOf" srcId="{217F9405-416E-4EDF-BBBF-68884C4294D5}" destId="{4DE47AF2-F9A1-42BD-8532-276B64F8E1C8}" srcOrd="0" destOrd="0" presId="urn:microsoft.com/office/officeart/2005/8/layout/process1"/>
    <dgm:cxn modelId="{0F07D9F1-AAED-48D5-A7C8-BD946A615F18}" type="presOf" srcId="{DE05AFD8-7EC3-4541-A1EC-C4DD72A50116}" destId="{3C12342A-8E22-4431-A4FA-C558C066B824}" srcOrd="0" destOrd="0" presId="urn:microsoft.com/office/officeart/2005/8/layout/process1"/>
    <dgm:cxn modelId="{82D1E3BB-6C5C-4DEC-AA81-0083A39E39DD}" type="presParOf" srcId="{087FFAB6-80CF-47A1-91A0-74D4B48210F8}" destId="{0D4B7FF9-D435-4687-9321-1EE2B8F71E68}" srcOrd="0" destOrd="0" presId="urn:microsoft.com/office/officeart/2005/8/layout/process1"/>
    <dgm:cxn modelId="{DEACC619-5885-4D9F-BE2B-875D3B6E3CFD}" type="presParOf" srcId="{087FFAB6-80CF-47A1-91A0-74D4B48210F8}" destId="{3C12342A-8E22-4431-A4FA-C558C066B824}" srcOrd="1" destOrd="0" presId="urn:microsoft.com/office/officeart/2005/8/layout/process1"/>
    <dgm:cxn modelId="{9805E22E-6DD0-4769-A1BA-20AB2B465F1D}" type="presParOf" srcId="{3C12342A-8E22-4431-A4FA-C558C066B824}" destId="{458B2405-AF56-4DA2-9642-813F89EF9B0F}" srcOrd="0" destOrd="0" presId="urn:microsoft.com/office/officeart/2005/8/layout/process1"/>
    <dgm:cxn modelId="{81D80B9B-257A-4FEA-B52C-2B04FC5EF549}" type="presParOf" srcId="{087FFAB6-80CF-47A1-91A0-74D4B48210F8}" destId="{E15CF7DD-CA5B-42EB-BA45-5B171630BD0E}" srcOrd="2" destOrd="0" presId="urn:microsoft.com/office/officeart/2005/8/layout/process1"/>
    <dgm:cxn modelId="{DD060B92-BC9D-4791-BE5F-41A508DA8D5A}" type="presParOf" srcId="{087FFAB6-80CF-47A1-91A0-74D4B48210F8}" destId="{EA12E900-1BFC-48B1-9FF1-0E18C541CB0E}" srcOrd="3" destOrd="0" presId="urn:microsoft.com/office/officeart/2005/8/layout/process1"/>
    <dgm:cxn modelId="{47EFB988-ABC8-4CD5-B8ED-BA894A8F8C14}" type="presParOf" srcId="{EA12E900-1BFC-48B1-9FF1-0E18C541CB0E}" destId="{3FF2F1A0-2792-4F7A-BF5C-87C953686C20}" srcOrd="0" destOrd="0" presId="urn:microsoft.com/office/officeart/2005/8/layout/process1"/>
    <dgm:cxn modelId="{130B498B-E6A4-444E-B339-C24EF69A051A}" type="presParOf" srcId="{087FFAB6-80CF-47A1-91A0-74D4B48210F8}" destId="{4DE47AF2-F9A1-42BD-8532-276B64F8E1C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F234CE-63E3-4DB0-AA75-A742491E13DB}" type="doc">
      <dgm:prSet loTypeId="urn:microsoft.com/office/officeart/2005/8/layout/process1" loCatId="process" qsTypeId="urn:microsoft.com/office/officeart/2005/8/quickstyle/simple1" qsCatId="simple" csTypeId="urn:microsoft.com/office/officeart/2005/8/colors/accent1_2" csCatId="accent1" phldr="1"/>
      <dgm:spPr/>
    </dgm:pt>
    <dgm:pt modelId="{11D5871D-1AD8-45AA-AA87-661C17A53576}">
      <dgm:prSet phldrT="[文本]" custT="1"/>
      <dgm:spPr/>
      <dgm:t>
        <a:bodyPr/>
        <a:lstStyle/>
        <a:p>
          <a:r>
            <a:rPr lang="zh-CN" altLang="en-US" sz="2400" dirty="0"/>
            <a:t>采购申请</a:t>
          </a:r>
          <a:endParaRPr lang="en-US" altLang="zh-CN" sz="2400" dirty="0"/>
        </a:p>
        <a:p>
          <a:r>
            <a:rPr lang="zh-CN" altLang="en-US" sz="2400" dirty="0"/>
            <a:t>审批结束</a:t>
          </a:r>
        </a:p>
      </dgm:t>
    </dgm:pt>
    <dgm:pt modelId="{2220D8C1-59CF-4E42-BB7A-67D94EE911F5}" type="parTrans" cxnId="{5AD89B47-473A-4B5D-8DC1-B1916EF7D109}">
      <dgm:prSet/>
      <dgm:spPr/>
      <dgm:t>
        <a:bodyPr/>
        <a:lstStyle/>
        <a:p>
          <a:endParaRPr lang="zh-CN" altLang="en-US"/>
        </a:p>
      </dgm:t>
    </dgm:pt>
    <dgm:pt modelId="{DE05AFD8-7EC3-4541-A1EC-C4DD72A50116}" type="sibTrans" cxnId="{5AD89B47-473A-4B5D-8DC1-B1916EF7D109}">
      <dgm:prSet/>
      <dgm:spPr/>
      <dgm:t>
        <a:bodyPr/>
        <a:lstStyle/>
        <a:p>
          <a:endParaRPr lang="zh-CN" altLang="en-US"/>
        </a:p>
      </dgm:t>
    </dgm:pt>
    <dgm:pt modelId="{42047260-044F-44A8-926E-2A3099794C72}">
      <dgm:prSet phldrT="[文本]" custT="1"/>
      <dgm:spPr/>
      <dgm:t>
        <a:bodyPr/>
        <a:lstStyle/>
        <a:p>
          <a:r>
            <a:rPr lang="zh-CN" altLang="en-US" sz="2400" dirty="0"/>
            <a:t>打印审批表</a:t>
          </a:r>
          <a:r>
            <a:rPr lang="en-US" altLang="zh-CN" sz="2400" dirty="0"/>
            <a:t>/</a:t>
          </a:r>
          <a:r>
            <a:rPr lang="zh-CN" altLang="en-US" sz="2400" dirty="0"/>
            <a:t>确认需要合同</a:t>
          </a:r>
        </a:p>
      </dgm:t>
    </dgm:pt>
    <dgm:pt modelId="{47D70EA0-E6F4-41F4-94A5-5DE5CA9B7775}" type="parTrans" cxnId="{3FEADC3A-A8DC-4964-8BE0-911FF5DAFB27}">
      <dgm:prSet/>
      <dgm:spPr/>
      <dgm:t>
        <a:bodyPr/>
        <a:lstStyle/>
        <a:p>
          <a:endParaRPr lang="zh-CN" altLang="en-US"/>
        </a:p>
      </dgm:t>
    </dgm:pt>
    <dgm:pt modelId="{1264784B-0F0B-49B3-BAA3-5469B712868C}" type="sibTrans" cxnId="{3FEADC3A-A8DC-4964-8BE0-911FF5DAFB27}">
      <dgm:prSet/>
      <dgm:spPr/>
      <dgm:t>
        <a:bodyPr/>
        <a:lstStyle/>
        <a:p>
          <a:endParaRPr lang="zh-CN" altLang="en-US"/>
        </a:p>
      </dgm:t>
    </dgm:pt>
    <dgm:pt modelId="{217F9405-416E-4EDF-BBBF-68884C4294D5}">
      <dgm:prSet phldrT="[文本]" custT="1"/>
      <dgm:spPr/>
      <dgm:t>
        <a:bodyPr/>
        <a:lstStyle/>
        <a:p>
          <a:r>
            <a:rPr lang="zh-CN" altLang="en-US" sz="2400" dirty="0"/>
            <a:t>合同管理</a:t>
          </a:r>
        </a:p>
      </dgm:t>
    </dgm:pt>
    <dgm:pt modelId="{304F642F-E1A9-4616-9779-E2090DC2069B}" type="parTrans" cxnId="{4876678D-153D-46D6-8507-B9E6D9049D3D}">
      <dgm:prSet/>
      <dgm:spPr/>
      <dgm:t>
        <a:bodyPr/>
        <a:lstStyle/>
        <a:p>
          <a:endParaRPr lang="zh-CN" altLang="en-US"/>
        </a:p>
      </dgm:t>
    </dgm:pt>
    <dgm:pt modelId="{ECAE6854-7B7A-4076-82C3-2058DA00A1C9}" type="sibTrans" cxnId="{4876678D-153D-46D6-8507-B9E6D9049D3D}">
      <dgm:prSet/>
      <dgm:spPr/>
      <dgm:t>
        <a:bodyPr/>
        <a:lstStyle/>
        <a:p>
          <a:endParaRPr lang="zh-CN" altLang="en-US"/>
        </a:p>
      </dgm:t>
    </dgm:pt>
    <dgm:pt modelId="{087FFAB6-80CF-47A1-91A0-74D4B48210F8}" type="pres">
      <dgm:prSet presAssocID="{3DF234CE-63E3-4DB0-AA75-A742491E13DB}" presName="Name0" presStyleCnt="0">
        <dgm:presLayoutVars>
          <dgm:dir/>
          <dgm:resizeHandles val="exact"/>
        </dgm:presLayoutVars>
      </dgm:prSet>
      <dgm:spPr/>
    </dgm:pt>
    <dgm:pt modelId="{0D4B7FF9-D435-4687-9321-1EE2B8F71E68}" type="pres">
      <dgm:prSet presAssocID="{11D5871D-1AD8-45AA-AA87-661C17A53576}" presName="node" presStyleLbl="node1" presStyleIdx="0" presStyleCnt="3">
        <dgm:presLayoutVars>
          <dgm:bulletEnabled val="1"/>
        </dgm:presLayoutVars>
      </dgm:prSet>
      <dgm:spPr/>
    </dgm:pt>
    <dgm:pt modelId="{3C12342A-8E22-4431-A4FA-C558C066B824}" type="pres">
      <dgm:prSet presAssocID="{DE05AFD8-7EC3-4541-A1EC-C4DD72A50116}" presName="sibTrans" presStyleLbl="sibTrans2D1" presStyleIdx="0" presStyleCnt="2"/>
      <dgm:spPr/>
    </dgm:pt>
    <dgm:pt modelId="{458B2405-AF56-4DA2-9642-813F89EF9B0F}" type="pres">
      <dgm:prSet presAssocID="{DE05AFD8-7EC3-4541-A1EC-C4DD72A50116}" presName="connectorText" presStyleLbl="sibTrans2D1" presStyleIdx="0" presStyleCnt="2"/>
      <dgm:spPr/>
    </dgm:pt>
    <dgm:pt modelId="{E15CF7DD-CA5B-42EB-BA45-5B171630BD0E}" type="pres">
      <dgm:prSet presAssocID="{42047260-044F-44A8-926E-2A3099794C72}" presName="node" presStyleLbl="node1" presStyleIdx="1" presStyleCnt="3">
        <dgm:presLayoutVars>
          <dgm:bulletEnabled val="1"/>
        </dgm:presLayoutVars>
      </dgm:prSet>
      <dgm:spPr/>
    </dgm:pt>
    <dgm:pt modelId="{EA12E900-1BFC-48B1-9FF1-0E18C541CB0E}" type="pres">
      <dgm:prSet presAssocID="{1264784B-0F0B-49B3-BAA3-5469B712868C}" presName="sibTrans" presStyleLbl="sibTrans2D1" presStyleIdx="1" presStyleCnt="2"/>
      <dgm:spPr/>
    </dgm:pt>
    <dgm:pt modelId="{3FF2F1A0-2792-4F7A-BF5C-87C953686C20}" type="pres">
      <dgm:prSet presAssocID="{1264784B-0F0B-49B3-BAA3-5469B712868C}" presName="connectorText" presStyleLbl="sibTrans2D1" presStyleIdx="1" presStyleCnt="2"/>
      <dgm:spPr/>
    </dgm:pt>
    <dgm:pt modelId="{4DE47AF2-F9A1-42BD-8532-276B64F8E1C8}" type="pres">
      <dgm:prSet presAssocID="{217F9405-416E-4EDF-BBBF-68884C4294D5}" presName="node" presStyleLbl="node1" presStyleIdx="2" presStyleCnt="3" custScaleX="127125">
        <dgm:presLayoutVars>
          <dgm:bulletEnabled val="1"/>
        </dgm:presLayoutVars>
      </dgm:prSet>
      <dgm:spPr/>
    </dgm:pt>
  </dgm:ptLst>
  <dgm:cxnLst>
    <dgm:cxn modelId="{0B852D35-D628-4CB8-A2C8-1CFA558D5BA6}" type="presOf" srcId="{11D5871D-1AD8-45AA-AA87-661C17A53576}" destId="{0D4B7FF9-D435-4687-9321-1EE2B8F71E68}" srcOrd="0" destOrd="0" presId="urn:microsoft.com/office/officeart/2005/8/layout/process1"/>
    <dgm:cxn modelId="{3FEADC3A-A8DC-4964-8BE0-911FF5DAFB27}" srcId="{3DF234CE-63E3-4DB0-AA75-A742491E13DB}" destId="{42047260-044F-44A8-926E-2A3099794C72}" srcOrd="1" destOrd="0" parTransId="{47D70EA0-E6F4-41F4-94A5-5DE5CA9B7775}" sibTransId="{1264784B-0F0B-49B3-BAA3-5469B712868C}"/>
    <dgm:cxn modelId="{BDB0A53C-0D2C-4018-AFBC-BC758B3E8D71}" type="presOf" srcId="{DE05AFD8-7EC3-4541-A1EC-C4DD72A50116}" destId="{458B2405-AF56-4DA2-9642-813F89EF9B0F}" srcOrd="1" destOrd="0" presId="urn:microsoft.com/office/officeart/2005/8/layout/process1"/>
    <dgm:cxn modelId="{5AD89B47-473A-4B5D-8DC1-B1916EF7D109}" srcId="{3DF234CE-63E3-4DB0-AA75-A742491E13DB}" destId="{11D5871D-1AD8-45AA-AA87-661C17A53576}" srcOrd="0" destOrd="0" parTransId="{2220D8C1-59CF-4E42-BB7A-67D94EE911F5}" sibTransId="{DE05AFD8-7EC3-4541-A1EC-C4DD72A50116}"/>
    <dgm:cxn modelId="{05E02E58-52F2-4AF7-A041-4BD06431A999}" type="presOf" srcId="{42047260-044F-44A8-926E-2A3099794C72}" destId="{E15CF7DD-CA5B-42EB-BA45-5B171630BD0E}" srcOrd="0" destOrd="0" presId="urn:microsoft.com/office/officeart/2005/8/layout/process1"/>
    <dgm:cxn modelId="{4876678D-153D-46D6-8507-B9E6D9049D3D}" srcId="{3DF234CE-63E3-4DB0-AA75-A742491E13DB}" destId="{217F9405-416E-4EDF-BBBF-68884C4294D5}" srcOrd="2" destOrd="0" parTransId="{304F642F-E1A9-4616-9779-E2090DC2069B}" sibTransId="{ECAE6854-7B7A-4076-82C3-2058DA00A1C9}"/>
    <dgm:cxn modelId="{3B7D92BA-A2D0-4F82-8B35-5C8C64AF34FA}" type="presOf" srcId="{3DF234CE-63E3-4DB0-AA75-A742491E13DB}" destId="{087FFAB6-80CF-47A1-91A0-74D4B48210F8}" srcOrd="0" destOrd="0" presId="urn:microsoft.com/office/officeart/2005/8/layout/process1"/>
    <dgm:cxn modelId="{20FC44C6-B354-4001-8B09-AFFD36AE2EAC}" type="presOf" srcId="{1264784B-0F0B-49B3-BAA3-5469B712868C}" destId="{3FF2F1A0-2792-4F7A-BF5C-87C953686C20}" srcOrd="1" destOrd="0" presId="urn:microsoft.com/office/officeart/2005/8/layout/process1"/>
    <dgm:cxn modelId="{7611DBC8-4E3A-447E-B38D-5B51A9972906}" type="presOf" srcId="{1264784B-0F0B-49B3-BAA3-5469B712868C}" destId="{EA12E900-1BFC-48B1-9FF1-0E18C541CB0E}" srcOrd="0" destOrd="0" presId="urn:microsoft.com/office/officeart/2005/8/layout/process1"/>
    <dgm:cxn modelId="{6559FDD5-85B6-4538-A76C-B17A8EF5E1C7}" type="presOf" srcId="{217F9405-416E-4EDF-BBBF-68884C4294D5}" destId="{4DE47AF2-F9A1-42BD-8532-276B64F8E1C8}" srcOrd="0" destOrd="0" presId="urn:microsoft.com/office/officeart/2005/8/layout/process1"/>
    <dgm:cxn modelId="{0F07D9F1-AAED-48D5-A7C8-BD946A615F18}" type="presOf" srcId="{DE05AFD8-7EC3-4541-A1EC-C4DD72A50116}" destId="{3C12342A-8E22-4431-A4FA-C558C066B824}" srcOrd="0" destOrd="0" presId="urn:microsoft.com/office/officeart/2005/8/layout/process1"/>
    <dgm:cxn modelId="{82D1E3BB-6C5C-4DEC-AA81-0083A39E39DD}" type="presParOf" srcId="{087FFAB6-80CF-47A1-91A0-74D4B48210F8}" destId="{0D4B7FF9-D435-4687-9321-1EE2B8F71E68}" srcOrd="0" destOrd="0" presId="urn:microsoft.com/office/officeart/2005/8/layout/process1"/>
    <dgm:cxn modelId="{DEACC619-5885-4D9F-BE2B-875D3B6E3CFD}" type="presParOf" srcId="{087FFAB6-80CF-47A1-91A0-74D4B48210F8}" destId="{3C12342A-8E22-4431-A4FA-C558C066B824}" srcOrd="1" destOrd="0" presId="urn:microsoft.com/office/officeart/2005/8/layout/process1"/>
    <dgm:cxn modelId="{9805E22E-6DD0-4769-A1BA-20AB2B465F1D}" type="presParOf" srcId="{3C12342A-8E22-4431-A4FA-C558C066B824}" destId="{458B2405-AF56-4DA2-9642-813F89EF9B0F}" srcOrd="0" destOrd="0" presId="urn:microsoft.com/office/officeart/2005/8/layout/process1"/>
    <dgm:cxn modelId="{81D80B9B-257A-4FEA-B52C-2B04FC5EF549}" type="presParOf" srcId="{087FFAB6-80CF-47A1-91A0-74D4B48210F8}" destId="{E15CF7DD-CA5B-42EB-BA45-5B171630BD0E}" srcOrd="2" destOrd="0" presId="urn:microsoft.com/office/officeart/2005/8/layout/process1"/>
    <dgm:cxn modelId="{DD060B92-BC9D-4791-BE5F-41A508DA8D5A}" type="presParOf" srcId="{087FFAB6-80CF-47A1-91A0-74D4B48210F8}" destId="{EA12E900-1BFC-48B1-9FF1-0E18C541CB0E}" srcOrd="3" destOrd="0" presId="urn:microsoft.com/office/officeart/2005/8/layout/process1"/>
    <dgm:cxn modelId="{47EFB988-ABC8-4CD5-B8ED-BA894A8F8C14}" type="presParOf" srcId="{EA12E900-1BFC-48B1-9FF1-0E18C541CB0E}" destId="{3FF2F1A0-2792-4F7A-BF5C-87C953686C20}" srcOrd="0" destOrd="0" presId="urn:microsoft.com/office/officeart/2005/8/layout/process1"/>
    <dgm:cxn modelId="{130B498B-E6A4-444E-B339-C24EF69A051A}" type="presParOf" srcId="{087FFAB6-80CF-47A1-91A0-74D4B48210F8}" destId="{4DE47AF2-F9A1-42BD-8532-276B64F8E1C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F234CE-63E3-4DB0-AA75-A742491E13DB}" type="doc">
      <dgm:prSet loTypeId="urn:microsoft.com/office/officeart/2005/8/layout/process1" loCatId="process" qsTypeId="urn:microsoft.com/office/officeart/2005/8/quickstyle/simple1" qsCatId="simple" csTypeId="urn:microsoft.com/office/officeart/2005/8/colors/accent1_2" csCatId="accent1" phldr="1"/>
      <dgm:spPr/>
    </dgm:pt>
    <dgm:pt modelId="{11D5871D-1AD8-45AA-AA87-661C17A53576}">
      <dgm:prSet phldrT="[文本]" custT="1"/>
      <dgm:spPr/>
      <dgm:t>
        <a:bodyPr/>
        <a:lstStyle/>
        <a:p>
          <a:r>
            <a:rPr lang="zh-CN" altLang="en-US" sz="2400" dirty="0"/>
            <a:t>合同申请</a:t>
          </a:r>
        </a:p>
      </dgm:t>
    </dgm:pt>
    <dgm:pt modelId="{2220D8C1-59CF-4E42-BB7A-67D94EE911F5}" type="parTrans" cxnId="{5AD89B47-473A-4B5D-8DC1-B1916EF7D109}">
      <dgm:prSet/>
      <dgm:spPr/>
      <dgm:t>
        <a:bodyPr/>
        <a:lstStyle/>
        <a:p>
          <a:endParaRPr lang="zh-CN" altLang="en-US"/>
        </a:p>
      </dgm:t>
    </dgm:pt>
    <dgm:pt modelId="{DE05AFD8-7EC3-4541-A1EC-C4DD72A50116}" type="sibTrans" cxnId="{5AD89B47-473A-4B5D-8DC1-B1916EF7D109}">
      <dgm:prSet/>
      <dgm:spPr/>
      <dgm:t>
        <a:bodyPr/>
        <a:lstStyle/>
        <a:p>
          <a:endParaRPr lang="zh-CN" altLang="en-US"/>
        </a:p>
      </dgm:t>
    </dgm:pt>
    <dgm:pt modelId="{42047260-044F-44A8-926E-2A3099794C72}">
      <dgm:prSet phldrT="[文本]" custT="1"/>
      <dgm:spPr/>
      <dgm:t>
        <a:bodyPr/>
        <a:lstStyle/>
        <a:p>
          <a:r>
            <a:rPr lang="zh-CN" altLang="en-US" sz="2400" dirty="0"/>
            <a:t>合同审批</a:t>
          </a:r>
        </a:p>
      </dgm:t>
    </dgm:pt>
    <dgm:pt modelId="{47D70EA0-E6F4-41F4-94A5-5DE5CA9B7775}" type="parTrans" cxnId="{3FEADC3A-A8DC-4964-8BE0-911FF5DAFB27}">
      <dgm:prSet/>
      <dgm:spPr/>
      <dgm:t>
        <a:bodyPr/>
        <a:lstStyle/>
        <a:p>
          <a:endParaRPr lang="zh-CN" altLang="en-US"/>
        </a:p>
      </dgm:t>
    </dgm:pt>
    <dgm:pt modelId="{1264784B-0F0B-49B3-BAA3-5469B712868C}" type="sibTrans" cxnId="{3FEADC3A-A8DC-4964-8BE0-911FF5DAFB27}">
      <dgm:prSet/>
      <dgm:spPr/>
      <dgm:t>
        <a:bodyPr/>
        <a:lstStyle/>
        <a:p>
          <a:endParaRPr lang="zh-CN" altLang="en-US"/>
        </a:p>
      </dgm:t>
    </dgm:pt>
    <dgm:pt modelId="{217F9405-416E-4EDF-BBBF-68884C4294D5}">
      <dgm:prSet phldrT="[文本]" custT="1"/>
      <dgm:spPr/>
      <dgm:t>
        <a:bodyPr/>
        <a:lstStyle/>
        <a:p>
          <a:r>
            <a:rPr lang="zh-CN" altLang="en-US" sz="2400" dirty="0"/>
            <a:t>合同章审批</a:t>
          </a:r>
        </a:p>
      </dgm:t>
    </dgm:pt>
    <dgm:pt modelId="{304F642F-E1A9-4616-9779-E2090DC2069B}" type="parTrans" cxnId="{4876678D-153D-46D6-8507-B9E6D9049D3D}">
      <dgm:prSet/>
      <dgm:spPr/>
      <dgm:t>
        <a:bodyPr/>
        <a:lstStyle/>
        <a:p>
          <a:endParaRPr lang="zh-CN" altLang="en-US"/>
        </a:p>
      </dgm:t>
    </dgm:pt>
    <dgm:pt modelId="{ECAE6854-7B7A-4076-82C3-2058DA00A1C9}" type="sibTrans" cxnId="{4876678D-153D-46D6-8507-B9E6D9049D3D}">
      <dgm:prSet/>
      <dgm:spPr/>
      <dgm:t>
        <a:bodyPr/>
        <a:lstStyle/>
        <a:p>
          <a:endParaRPr lang="zh-CN" altLang="en-US"/>
        </a:p>
      </dgm:t>
    </dgm:pt>
    <dgm:pt modelId="{087FFAB6-80CF-47A1-91A0-74D4B48210F8}" type="pres">
      <dgm:prSet presAssocID="{3DF234CE-63E3-4DB0-AA75-A742491E13DB}" presName="Name0" presStyleCnt="0">
        <dgm:presLayoutVars>
          <dgm:dir/>
          <dgm:resizeHandles val="exact"/>
        </dgm:presLayoutVars>
      </dgm:prSet>
      <dgm:spPr/>
    </dgm:pt>
    <dgm:pt modelId="{0D4B7FF9-D435-4687-9321-1EE2B8F71E68}" type="pres">
      <dgm:prSet presAssocID="{11D5871D-1AD8-45AA-AA87-661C17A53576}" presName="node" presStyleLbl="node1" presStyleIdx="0" presStyleCnt="3">
        <dgm:presLayoutVars>
          <dgm:bulletEnabled val="1"/>
        </dgm:presLayoutVars>
      </dgm:prSet>
      <dgm:spPr/>
    </dgm:pt>
    <dgm:pt modelId="{3C12342A-8E22-4431-A4FA-C558C066B824}" type="pres">
      <dgm:prSet presAssocID="{DE05AFD8-7EC3-4541-A1EC-C4DD72A50116}" presName="sibTrans" presStyleLbl="sibTrans2D1" presStyleIdx="0" presStyleCnt="2"/>
      <dgm:spPr/>
    </dgm:pt>
    <dgm:pt modelId="{458B2405-AF56-4DA2-9642-813F89EF9B0F}" type="pres">
      <dgm:prSet presAssocID="{DE05AFD8-7EC3-4541-A1EC-C4DD72A50116}" presName="connectorText" presStyleLbl="sibTrans2D1" presStyleIdx="0" presStyleCnt="2"/>
      <dgm:spPr/>
    </dgm:pt>
    <dgm:pt modelId="{E15CF7DD-CA5B-42EB-BA45-5B171630BD0E}" type="pres">
      <dgm:prSet presAssocID="{42047260-044F-44A8-926E-2A3099794C72}" presName="node" presStyleLbl="node1" presStyleIdx="1" presStyleCnt="3">
        <dgm:presLayoutVars>
          <dgm:bulletEnabled val="1"/>
        </dgm:presLayoutVars>
      </dgm:prSet>
      <dgm:spPr/>
    </dgm:pt>
    <dgm:pt modelId="{EA12E900-1BFC-48B1-9FF1-0E18C541CB0E}" type="pres">
      <dgm:prSet presAssocID="{1264784B-0F0B-49B3-BAA3-5469B712868C}" presName="sibTrans" presStyleLbl="sibTrans2D1" presStyleIdx="1" presStyleCnt="2"/>
      <dgm:spPr/>
    </dgm:pt>
    <dgm:pt modelId="{3FF2F1A0-2792-4F7A-BF5C-87C953686C20}" type="pres">
      <dgm:prSet presAssocID="{1264784B-0F0B-49B3-BAA3-5469B712868C}" presName="connectorText" presStyleLbl="sibTrans2D1" presStyleIdx="1" presStyleCnt="2"/>
      <dgm:spPr/>
    </dgm:pt>
    <dgm:pt modelId="{4DE47AF2-F9A1-42BD-8532-276B64F8E1C8}" type="pres">
      <dgm:prSet presAssocID="{217F9405-416E-4EDF-BBBF-68884C4294D5}" presName="node" presStyleLbl="node1" presStyleIdx="2" presStyleCnt="3" custScaleX="127125">
        <dgm:presLayoutVars>
          <dgm:bulletEnabled val="1"/>
        </dgm:presLayoutVars>
      </dgm:prSet>
      <dgm:spPr/>
    </dgm:pt>
  </dgm:ptLst>
  <dgm:cxnLst>
    <dgm:cxn modelId="{0B852D35-D628-4CB8-A2C8-1CFA558D5BA6}" type="presOf" srcId="{11D5871D-1AD8-45AA-AA87-661C17A53576}" destId="{0D4B7FF9-D435-4687-9321-1EE2B8F71E68}" srcOrd="0" destOrd="0" presId="urn:microsoft.com/office/officeart/2005/8/layout/process1"/>
    <dgm:cxn modelId="{3FEADC3A-A8DC-4964-8BE0-911FF5DAFB27}" srcId="{3DF234CE-63E3-4DB0-AA75-A742491E13DB}" destId="{42047260-044F-44A8-926E-2A3099794C72}" srcOrd="1" destOrd="0" parTransId="{47D70EA0-E6F4-41F4-94A5-5DE5CA9B7775}" sibTransId="{1264784B-0F0B-49B3-BAA3-5469B712868C}"/>
    <dgm:cxn modelId="{BDB0A53C-0D2C-4018-AFBC-BC758B3E8D71}" type="presOf" srcId="{DE05AFD8-7EC3-4541-A1EC-C4DD72A50116}" destId="{458B2405-AF56-4DA2-9642-813F89EF9B0F}" srcOrd="1" destOrd="0" presId="urn:microsoft.com/office/officeart/2005/8/layout/process1"/>
    <dgm:cxn modelId="{5AD89B47-473A-4B5D-8DC1-B1916EF7D109}" srcId="{3DF234CE-63E3-4DB0-AA75-A742491E13DB}" destId="{11D5871D-1AD8-45AA-AA87-661C17A53576}" srcOrd="0" destOrd="0" parTransId="{2220D8C1-59CF-4E42-BB7A-67D94EE911F5}" sibTransId="{DE05AFD8-7EC3-4541-A1EC-C4DD72A50116}"/>
    <dgm:cxn modelId="{05E02E58-52F2-4AF7-A041-4BD06431A999}" type="presOf" srcId="{42047260-044F-44A8-926E-2A3099794C72}" destId="{E15CF7DD-CA5B-42EB-BA45-5B171630BD0E}" srcOrd="0" destOrd="0" presId="urn:microsoft.com/office/officeart/2005/8/layout/process1"/>
    <dgm:cxn modelId="{4876678D-153D-46D6-8507-B9E6D9049D3D}" srcId="{3DF234CE-63E3-4DB0-AA75-A742491E13DB}" destId="{217F9405-416E-4EDF-BBBF-68884C4294D5}" srcOrd="2" destOrd="0" parTransId="{304F642F-E1A9-4616-9779-E2090DC2069B}" sibTransId="{ECAE6854-7B7A-4076-82C3-2058DA00A1C9}"/>
    <dgm:cxn modelId="{3B7D92BA-A2D0-4F82-8B35-5C8C64AF34FA}" type="presOf" srcId="{3DF234CE-63E3-4DB0-AA75-A742491E13DB}" destId="{087FFAB6-80CF-47A1-91A0-74D4B48210F8}" srcOrd="0" destOrd="0" presId="urn:microsoft.com/office/officeart/2005/8/layout/process1"/>
    <dgm:cxn modelId="{20FC44C6-B354-4001-8B09-AFFD36AE2EAC}" type="presOf" srcId="{1264784B-0F0B-49B3-BAA3-5469B712868C}" destId="{3FF2F1A0-2792-4F7A-BF5C-87C953686C20}" srcOrd="1" destOrd="0" presId="urn:microsoft.com/office/officeart/2005/8/layout/process1"/>
    <dgm:cxn modelId="{7611DBC8-4E3A-447E-B38D-5B51A9972906}" type="presOf" srcId="{1264784B-0F0B-49B3-BAA3-5469B712868C}" destId="{EA12E900-1BFC-48B1-9FF1-0E18C541CB0E}" srcOrd="0" destOrd="0" presId="urn:microsoft.com/office/officeart/2005/8/layout/process1"/>
    <dgm:cxn modelId="{6559FDD5-85B6-4538-A76C-B17A8EF5E1C7}" type="presOf" srcId="{217F9405-416E-4EDF-BBBF-68884C4294D5}" destId="{4DE47AF2-F9A1-42BD-8532-276B64F8E1C8}" srcOrd="0" destOrd="0" presId="urn:microsoft.com/office/officeart/2005/8/layout/process1"/>
    <dgm:cxn modelId="{0F07D9F1-AAED-48D5-A7C8-BD946A615F18}" type="presOf" srcId="{DE05AFD8-7EC3-4541-A1EC-C4DD72A50116}" destId="{3C12342A-8E22-4431-A4FA-C558C066B824}" srcOrd="0" destOrd="0" presId="urn:microsoft.com/office/officeart/2005/8/layout/process1"/>
    <dgm:cxn modelId="{82D1E3BB-6C5C-4DEC-AA81-0083A39E39DD}" type="presParOf" srcId="{087FFAB6-80CF-47A1-91A0-74D4B48210F8}" destId="{0D4B7FF9-D435-4687-9321-1EE2B8F71E68}" srcOrd="0" destOrd="0" presId="urn:microsoft.com/office/officeart/2005/8/layout/process1"/>
    <dgm:cxn modelId="{DEACC619-5885-4D9F-BE2B-875D3B6E3CFD}" type="presParOf" srcId="{087FFAB6-80CF-47A1-91A0-74D4B48210F8}" destId="{3C12342A-8E22-4431-A4FA-C558C066B824}" srcOrd="1" destOrd="0" presId="urn:microsoft.com/office/officeart/2005/8/layout/process1"/>
    <dgm:cxn modelId="{9805E22E-6DD0-4769-A1BA-20AB2B465F1D}" type="presParOf" srcId="{3C12342A-8E22-4431-A4FA-C558C066B824}" destId="{458B2405-AF56-4DA2-9642-813F89EF9B0F}" srcOrd="0" destOrd="0" presId="urn:microsoft.com/office/officeart/2005/8/layout/process1"/>
    <dgm:cxn modelId="{81D80B9B-257A-4FEA-B52C-2B04FC5EF549}" type="presParOf" srcId="{087FFAB6-80CF-47A1-91A0-74D4B48210F8}" destId="{E15CF7DD-CA5B-42EB-BA45-5B171630BD0E}" srcOrd="2" destOrd="0" presId="urn:microsoft.com/office/officeart/2005/8/layout/process1"/>
    <dgm:cxn modelId="{DD060B92-BC9D-4791-BE5F-41A508DA8D5A}" type="presParOf" srcId="{087FFAB6-80CF-47A1-91A0-74D4B48210F8}" destId="{EA12E900-1BFC-48B1-9FF1-0E18C541CB0E}" srcOrd="3" destOrd="0" presId="urn:microsoft.com/office/officeart/2005/8/layout/process1"/>
    <dgm:cxn modelId="{47EFB988-ABC8-4CD5-B8ED-BA894A8F8C14}" type="presParOf" srcId="{EA12E900-1BFC-48B1-9FF1-0E18C541CB0E}" destId="{3FF2F1A0-2792-4F7A-BF5C-87C953686C20}" srcOrd="0" destOrd="0" presId="urn:microsoft.com/office/officeart/2005/8/layout/process1"/>
    <dgm:cxn modelId="{130B498B-E6A4-444E-B339-C24EF69A051A}" type="presParOf" srcId="{087FFAB6-80CF-47A1-91A0-74D4B48210F8}" destId="{4DE47AF2-F9A1-42BD-8532-276B64F8E1C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C3BA1-54ED-4977-8A20-551312F1F752}">
      <dsp:nvSpPr>
        <dsp:cNvPr id="0" name=""/>
        <dsp:cNvSpPr/>
      </dsp:nvSpPr>
      <dsp:spPr>
        <a:xfrm>
          <a:off x="-6125176" y="-937410"/>
          <a:ext cx="7293488" cy="7293488"/>
        </a:xfrm>
        <a:prstGeom prst="blockArc">
          <a:avLst>
            <a:gd name="adj1" fmla="val 18900000"/>
            <a:gd name="adj2" fmla="val 2700000"/>
            <a:gd name="adj3" fmla="val 296"/>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CB4781-04E4-4E3C-A385-8D9D8F2FF62D}">
      <dsp:nvSpPr>
        <dsp:cNvPr id="0" name=""/>
        <dsp:cNvSpPr/>
      </dsp:nvSpPr>
      <dsp:spPr>
        <a:xfrm>
          <a:off x="752110" y="541866"/>
          <a:ext cx="7301111" cy="108373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29540" rIns="129540" bIns="12954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采购需求</a:t>
          </a:r>
        </a:p>
      </dsp:txBody>
      <dsp:txXfrm>
        <a:off x="752110" y="541866"/>
        <a:ext cx="7301111" cy="1083733"/>
      </dsp:txXfrm>
    </dsp:sp>
    <dsp:sp modelId="{4E0A69B2-E963-4408-AEA8-697FA6354466}">
      <dsp:nvSpPr>
        <dsp:cNvPr id="0" name=""/>
        <dsp:cNvSpPr/>
      </dsp:nvSpPr>
      <dsp:spPr>
        <a:xfrm>
          <a:off x="74777" y="406400"/>
          <a:ext cx="1354666" cy="1354666"/>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A9EC38-D48E-4E0F-A213-06ACF227CF35}">
      <dsp:nvSpPr>
        <dsp:cNvPr id="0" name=""/>
        <dsp:cNvSpPr/>
      </dsp:nvSpPr>
      <dsp:spPr>
        <a:xfrm>
          <a:off x="1146048" y="2167466"/>
          <a:ext cx="6907174" cy="108373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29540" rIns="129540" bIns="12954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采购申请和采购实施</a:t>
          </a:r>
        </a:p>
      </dsp:txBody>
      <dsp:txXfrm>
        <a:off x="1146048" y="2167466"/>
        <a:ext cx="6907174" cy="1083733"/>
      </dsp:txXfrm>
    </dsp:sp>
    <dsp:sp modelId="{B10D6548-52CC-4910-A560-B03FCD1FCA7A}">
      <dsp:nvSpPr>
        <dsp:cNvPr id="0" name=""/>
        <dsp:cNvSpPr/>
      </dsp:nvSpPr>
      <dsp:spPr>
        <a:xfrm>
          <a:off x="468714" y="2032000"/>
          <a:ext cx="1354666" cy="1354666"/>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DC0DB8-4B65-4BF6-A598-4384DFDB12CA}">
      <dsp:nvSpPr>
        <dsp:cNvPr id="0" name=""/>
        <dsp:cNvSpPr/>
      </dsp:nvSpPr>
      <dsp:spPr>
        <a:xfrm>
          <a:off x="752110" y="3793066"/>
          <a:ext cx="7301111" cy="108373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29540" rIns="129540" bIns="12954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合同管理</a:t>
          </a:r>
        </a:p>
      </dsp:txBody>
      <dsp:txXfrm>
        <a:off x="752110" y="3793066"/>
        <a:ext cx="7301111" cy="1083733"/>
      </dsp:txXfrm>
    </dsp:sp>
    <dsp:sp modelId="{4774BD76-B81B-4F1E-B8EC-2FA64940E748}">
      <dsp:nvSpPr>
        <dsp:cNvPr id="0" name=""/>
        <dsp:cNvSpPr/>
      </dsp:nvSpPr>
      <dsp:spPr>
        <a:xfrm>
          <a:off x="74777" y="3657600"/>
          <a:ext cx="1354666" cy="1354666"/>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B7FF9-D435-4687-9321-1EE2B8F71E68}">
      <dsp:nvSpPr>
        <dsp:cNvPr id="0" name=""/>
        <dsp:cNvSpPr/>
      </dsp:nvSpPr>
      <dsp:spPr>
        <a:xfrm>
          <a:off x="346" y="801314"/>
          <a:ext cx="2161114" cy="129666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提交采购申请</a:t>
          </a:r>
        </a:p>
      </dsp:txBody>
      <dsp:txXfrm>
        <a:off x="38324" y="839292"/>
        <a:ext cx="2085158" cy="1220712"/>
      </dsp:txXfrm>
    </dsp:sp>
    <dsp:sp modelId="{3C12342A-8E22-4431-A4FA-C558C066B824}">
      <dsp:nvSpPr>
        <dsp:cNvPr id="0" name=""/>
        <dsp:cNvSpPr/>
      </dsp:nvSpPr>
      <dsp:spPr>
        <a:xfrm>
          <a:off x="2377572" y="1181670"/>
          <a:ext cx="458156" cy="5359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CN" altLang="en-US" sz="2200" kern="1200"/>
        </a:p>
      </dsp:txBody>
      <dsp:txXfrm>
        <a:off x="2377572" y="1288861"/>
        <a:ext cx="320709" cy="321574"/>
      </dsp:txXfrm>
    </dsp:sp>
    <dsp:sp modelId="{E15CF7DD-CA5B-42EB-BA45-5B171630BD0E}">
      <dsp:nvSpPr>
        <dsp:cNvPr id="0" name=""/>
        <dsp:cNvSpPr/>
      </dsp:nvSpPr>
      <dsp:spPr>
        <a:xfrm>
          <a:off x="3025906" y="801314"/>
          <a:ext cx="2161114" cy="129666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资产处汇总统一上报</a:t>
          </a:r>
        </a:p>
      </dsp:txBody>
      <dsp:txXfrm>
        <a:off x="3063884" y="839292"/>
        <a:ext cx="2085158" cy="1220712"/>
      </dsp:txXfrm>
    </dsp:sp>
    <dsp:sp modelId="{EA12E900-1BFC-48B1-9FF1-0E18C541CB0E}">
      <dsp:nvSpPr>
        <dsp:cNvPr id="0" name=""/>
        <dsp:cNvSpPr/>
      </dsp:nvSpPr>
      <dsp:spPr>
        <a:xfrm>
          <a:off x="5403133" y="1181670"/>
          <a:ext cx="458156" cy="5359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CN" altLang="en-US" sz="2200" kern="1200"/>
        </a:p>
      </dsp:txBody>
      <dsp:txXfrm>
        <a:off x="5403133" y="1288861"/>
        <a:ext cx="320709" cy="321574"/>
      </dsp:txXfrm>
    </dsp:sp>
    <dsp:sp modelId="{4DE47AF2-F9A1-42BD-8532-276B64F8E1C8}">
      <dsp:nvSpPr>
        <dsp:cNvPr id="0" name=""/>
        <dsp:cNvSpPr/>
      </dsp:nvSpPr>
      <dsp:spPr>
        <a:xfrm>
          <a:off x="6051467" y="801314"/>
          <a:ext cx="2747317" cy="129666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财政部统一采购</a:t>
          </a:r>
        </a:p>
      </dsp:txBody>
      <dsp:txXfrm>
        <a:off x="6089445" y="839292"/>
        <a:ext cx="2671361" cy="1220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B7FF9-D435-4687-9321-1EE2B8F71E68}">
      <dsp:nvSpPr>
        <dsp:cNvPr id="0" name=""/>
        <dsp:cNvSpPr/>
      </dsp:nvSpPr>
      <dsp:spPr>
        <a:xfrm>
          <a:off x="1311" y="0"/>
          <a:ext cx="2795729" cy="134266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提交采购申请</a:t>
          </a:r>
        </a:p>
      </dsp:txBody>
      <dsp:txXfrm>
        <a:off x="40636" y="39325"/>
        <a:ext cx="2717079" cy="1264019"/>
      </dsp:txXfrm>
    </dsp:sp>
    <dsp:sp modelId="{3C12342A-8E22-4431-A4FA-C558C066B824}">
      <dsp:nvSpPr>
        <dsp:cNvPr id="0" name=""/>
        <dsp:cNvSpPr/>
      </dsp:nvSpPr>
      <dsp:spPr>
        <a:xfrm>
          <a:off x="3076613" y="324664"/>
          <a:ext cx="592694" cy="6933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zh-CN" altLang="en-US" sz="1900" kern="1200"/>
        </a:p>
      </dsp:txBody>
      <dsp:txXfrm>
        <a:off x="3076613" y="463332"/>
        <a:ext cx="414886" cy="416004"/>
      </dsp:txXfrm>
    </dsp:sp>
    <dsp:sp modelId="{E15CF7DD-CA5B-42EB-BA45-5B171630BD0E}">
      <dsp:nvSpPr>
        <dsp:cNvPr id="0" name=""/>
        <dsp:cNvSpPr/>
      </dsp:nvSpPr>
      <dsp:spPr>
        <a:xfrm>
          <a:off x="3915332" y="0"/>
          <a:ext cx="2795729" cy="134266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自行通过中央政府采购网实施采购</a:t>
          </a:r>
        </a:p>
      </dsp:txBody>
      <dsp:txXfrm>
        <a:off x="3954657" y="39325"/>
        <a:ext cx="2717079" cy="12640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B7FF9-D435-4687-9321-1EE2B8F71E68}">
      <dsp:nvSpPr>
        <dsp:cNvPr id="0" name=""/>
        <dsp:cNvSpPr/>
      </dsp:nvSpPr>
      <dsp:spPr>
        <a:xfrm>
          <a:off x="353" y="84429"/>
          <a:ext cx="2205398" cy="150931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提交采购申请</a:t>
          </a:r>
        </a:p>
      </dsp:txBody>
      <dsp:txXfrm>
        <a:off x="44559" y="128635"/>
        <a:ext cx="2116986" cy="1420907"/>
      </dsp:txXfrm>
    </dsp:sp>
    <dsp:sp modelId="{3C12342A-8E22-4431-A4FA-C558C066B824}">
      <dsp:nvSpPr>
        <dsp:cNvPr id="0" name=""/>
        <dsp:cNvSpPr/>
      </dsp:nvSpPr>
      <dsp:spPr>
        <a:xfrm>
          <a:off x="2426291" y="565620"/>
          <a:ext cx="467544" cy="546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a:off x="2426291" y="675008"/>
        <a:ext cx="327281" cy="328162"/>
      </dsp:txXfrm>
    </dsp:sp>
    <dsp:sp modelId="{E15CF7DD-CA5B-42EB-BA45-5B171630BD0E}">
      <dsp:nvSpPr>
        <dsp:cNvPr id="0" name=""/>
        <dsp:cNvSpPr/>
      </dsp:nvSpPr>
      <dsp:spPr>
        <a:xfrm>
          <a:off x="3087911" y="84429"/>
          <a:ext cx="2205398" cy="150931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审批</a:t>
          </a:r>
          <a:endParaRPr lang="en-US" altLang="zh-CN" sz="2400" kern="1200" dirty="0"/>
        </a:p>
        <a:p>
          <a:pPr marL="0" lvl="0" indent="0" algn="ctr" defTabSz="1066800">
            <a:lnSpc>
              <a:spcPct val="90000"/>
            </a:lnSpc>
            <a:spcBef>
              <a:spcPct val="0"/>
            </a:spcBef>
            <a:spcAft>
              <a:spcPct val="35000"/>
            </a:spcAft>
            <a:buNone/>
          </a:pPr>
          <a:r>
            <a:rPr lang="zh-CN" altLang="en-US" sz="2400" kern="1200" dirty="0"/>
            <a:t>团队负责人</a:t>
          </a:r>
          <a:r>
            <a:rPr lang="en-US" altLang="zh-CN" sz="2400" kern="1200" dirty="0"/>
            <a:t>/</a:t>
          </a:r>
          <a:r>
            <a:rPr lang="zh-CN" altLang="en-US" sz="2400" kern="1200" dirty="0"/>
            <a:t>部门领导</a:t>
          </a:r>
        </a:p>
      </dsp:txBody>
      <dsp:txXfrm>
        <a:off x="3132117" y="128635"/>
        <a:ext cx="2116986" cy="1420907"/>
      </dsp:txXfrm>
    </dsp:sp>
    <dsp:sp modelId="{EA12E900-1BFC-48B1-9FF1-0E18C541CB0E}">
      <dsp:nvSpPr>
        <dsp:cNvPr id="0" name=""/>
        <dsp:cNvSpPr/>
      </dsp:nvSpPr>
      <dsp:spPr>
        <a:xfrm>
          <a:off x="5513849" y="565620"/>
          <a:ext cx="467544" cy="546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a:off x="5513849" y="675008"/>
        <a:ext cx="327281" cy="328162"/>
      </dsp:txXfrm>
    </dsp:sp>
    <dsp:sp modelId="{4DE47AF2-F9A1-42BD-8532-276B64F8E1C8}">
      <dsp:nvSpPr>
        <dsp:cNvPr id="0" name=""/>
        <dsp:cNvSpPr/>
      </dsp:nvSpPr>
      <dsp:spPr>
        <a:xfrm>
          <a:off x="6175468" y="84429"/>
          <a:ext cx="2803612" cy="150931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直接采购</a:t>
          </a:r>
        </a:p>
      </dsp:txBody>
      <dsp:txXfrm>
        <a:off x="6219674" y="128635"/>
        <a:ext cx="2715200" cy="14209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B7FF9-D435-4687-9321-1EE2B8F71E68}">
      <dsp:nvSpPr>
        <dsp:cNvPr id="0" name=""/>
        <dsp:cNvSpPr/>
      </dsp:nvSpPr>
      <dsp:spPr>
        <a:xfrm>
          <a:off x="4737" y="0"/>
          <a:ext cx="2203244" cy="16781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提交采购申请</a:t>
          </a:r>
          <a:endParaRPr lang="en-US" altLang="zh-CN" sz="2400" kern="1200" dirty="0"/>
        </a:p>
        <a:p>
          <a:pPr marL="0" lvl="0" indent="0" algn="ctr" defTabSz="1066800">
            <a:lnSpc>
              <a:spcPct val="90000"/>
            </a:lnSpc>
            <a:spcBef>
              <a:spcPct val="0"/>
            </a:spcBef>
            <a:spcAft>
              <a:spcPct val="35000"/>
            </a:spcAft>
            <a:buNone/>
          </a:pPr>
          <a:r>
            <a:rPr lang="zh-CN" altLang="en-US" sz="2400" kern="1200" dirty="0"/>
            <a:t>附询价单</a:t>
          </a:r>
        </a:p>
      </dsp:txBody>
      <dsp:txXfrm>
        <a:off x="53889" y="49152"/>
        <a:ext cx="2104940" cy="1579875"/>
      </dsp:txXfrm>
    </dsp:sp>
    <dsp:sp modelId="{3C12342A-8E22-4431-A4FA-C558C066B824}">
      <dsp:nvSpPr>
        <dsp:cNvPr id="0" name=""/>
        <dsp:cNvSpPr/>
      </dsp:nvSpPr>
      <dsp:spPr>
        <a:xfrm>
          <a:off x="2428306" y="565887"/>
          <a:ext cx="467087" cy="546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a:off x="2428306" y="675168"/>
        <a:ext cx="326961" cy="327842"/>
      </dsp:txXfrm>
    </dsp:sp>
    <dsp:sp modelId="{E15CF7DD-CA5B-42EB-BA45-5B171630BD0E}">
      <dsp:nvSpPr>
        <dsp:cNvPr id="0" name=""/>
        <dsp:cNvSpPr/>
      </dsp:nvSpPr>
      <dsp:spPr>
        <a:xfrm>
          <a:off x="3089280" y="0"/>
          <a:ext cx="2203244" cy="16781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审批</a:t>
          </a:r>
          <a:endParaRPr lang="en-US" altLang="zh-CN" sz="2400" kern="1200" dirty="0"/>
        </a:p>
        <a:p>
          <a:pPr marL="0" lvl="0" indent="0" algn="ctr" defTabSz="1066800">
            <a:lnSpc>
              <a:spcPct val="90000"/>
            </a:lnSpc>
            <a:spcBef>
              <a:spcPct val="0"/>
            </a:spcBef>
            <a:spcAft>
              <a:spcPct val="35000"/>
            </a:spcAft>
            <a:buNone/>
          </a:pPr>
          <a:r>
            <a:rPr lang="zh-CN" altLang="en-US" sz="2400" kern="1200" dirty="0"/>
            <a:t>资产处领导</a:t>
          </a:r>
          <a:r>
            <a:rPr lang="en-US" altLang="zh-CN" sz="2400" kern="1200" dirty="0"/>
            <a:t>/</a:t>
          </a:r>
          <a:r>
            <a:rPr lang="zh-CN" altLang="en-US" sz="2400" kern="1200" dirty="0"/>
            <a:t>采购部门分管所领导</a:t>
          </a:r>
        </a:p>
      </dsp:txBody>
      <dsp:txXfrm>
        <a:off x="3138432" y="49152"/>
        <a:ext cx="2104940" cy="1579875"/>
      </dsp:txXfrm>
    </dsp:sp>
    <dsp:sp modelId="{EA12E900-1BFC-48B1-9FF1-0E18C541CB0E}">
      <dsp:nvSpPr>
        <dsp:cNvPr id="0" name=""/>
        <dsp:cNvSpPr/>
      </dsp:nvSpPr>
      <dsp:spPr>
        <a:xfrm>
          <a:off x="5512849" y="565887"/>
          <a:ext cx="467087" cy="546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a:off x="5512849" y="675168"/>
        <a:ext cx="326961" cy="327842"/>
      </dsp:txXfrm>
    </dsp:sp>
    <dsp:sp modelId="{4DE47AF2-F9A1-42BD-8532-276B64F8E1C8}">
      <dsp:nvSpPr>
        <dsp:cNvPr id="0" name=""/>
        <dsp:cNvSpPr/>
      </dsp:nvSpPr>
      <dsp:spPr>
        <a:xfrm>
          <a:off x="6173822" y="0"/>
          <a:ext cx="2800874" cy="16781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直接采购</a:t>
          </a:r>
        </a:p>
      </dsp:txBody>
      <dsp:txXfrm>
        <a:off x="6222974" y="49152"/>
        <a:ext cx="2702570" cy="15798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B7FF9-D435-4687-9321-1EE2B8F71E68}">
      <dsp:nvSpPr>
        <dsp:cNvPr id="0" name=""/>
        <dsp:cNvSpPr/>
      </dsp:nvSpPr>
      <dsp:spPr>
        <a:xfrm>
          <a:off x="353" y="84429"/>
          <a:ext cx="2205398" cy="150931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提交</a:t>
          </a:r>
          <a:r>
            <a:rPr lang="zh-CN" altLang="en-US" sz="2400" kern="1200"/>
            <a:t>采购申请</a:t>
          </a:r>
          <a:endParaRPr lang="en-US" altLang="zh-CN" sz="2400" kern="1200" dirty="0"/>
        </a:p>
      </dsp:txBody>
      <dsp:txXfrm>
        <a:off x="44559" y="128635"/>
        <a:ext cx="2116986" cy="1420907"/>
      </dsp:txXfrm>
    </dsp:sp>
    <dsp:sp modelId="{3C12342A-8E22-4431-A4FA-C558C066B824}">
      <dsp:nvSpPr>
        <dsp:cNvPr id="0" name=""/>
        <dsp:cNvSpPr/>
      </dsp:nvSpPr>
      <dsp:spPr>
        <a:xfrm>
          <a:off x="2426291" y="565620"/>
          <a:ext cx="467544" cy="546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a:off x="2426291" y="675008"/>
        <a:ext cx="327281" cy="328162"/>
      </dsp:txXfrm>
    </dsp:sp>
    <dsp:sp modelId="{E15CF7DD-CA5B-42EB-BA45-5B171630BD0E}">
      <dsp:nvSpPr>
        <dsp:cNvPr id="0" name=""/>
        <dsp:cNvSpPr/>
      </dsp:nvSpPr>
      <dsp:spPr>
        <a:xfrm>
          <a:off x="3087911" y="84429"/>
          <a:ext cx="2205398" cy="150931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审批</a:t>
          </a:r>
          <a:endParaRPr lang="en-US" altLang="zh-CN" sz="2400" kern="1200" dirty="0"/>
        </a:p>
        <a:p>
          <a:pPr marL="0" lvl="0" indent="0" algn="ctr" defTabSz="1066800">
            <a:lnSpc>
              <a:spcPct val="90000"/>
            </a:lnSpc>
            <a:spcBef>
              <a:spcPct val="0"/>
            </a:spcBef>
            <a:spcAft>
              <a:spcPct val="35000"/>
            </a:spcAft>
            <a:buNone/>
          </a:pPr>
          <a:r>
            <a:rPr lang="zh-CN" altLang="en-US" sz="2400" kern="1200" dirty="0"/>
            <a:t>资产处领导</a:t>
          </a:r>
          <a:r>
            <a:rPr lang="en-US" altLang="zh-CN" sz="2400" kern="1200" dirty="0"/>
            <a:t>/</a:t>
          </a:r>
          <a:r>
            <a:rPr lang="zh-CN" altLang="en-US" sz="2400" kern="1200" dirty="0"/>
            <a:t>所长</a:t>
          </a:r>
        </a:p>
      </dsp:txBody>
      <dsp:txXfrm>
        <a:off x="3132117" y="128635"/>
        <a:ext cx="2116986" cy="1420907"/>
      </dsp:txXfrm>
    </dsp:sp>
    <dsp:sp modelId="{EA12E900-1BFC-48B1-9FF1-0E18C541CB0E}">
      <dsp:nvSpPr>
        <dsp:cNvPr id="0" name=""/>
        <dsp:cNvSpPr/>
      </dsp:nvSpPr>
      <dsp:spPr>
        <a:xfrm>
          <a:off x="5513849" y="565620"/>
          <a:ext cx="467544" cy="546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a:off x="5513849" y="675008"/>
        <a:ext cx="327281" cy="328162"/>
      </dsp:txXfrm>
    </dsp:sp>
    <dsp:sp modelId="{4DE47AF2-F9A1-42BD-8532-276B64F8E1C8}">
      <dsp:nvSpPr>
        <dsp:cNvPr id="0" name=""/>
        <dsp:cNvSpPr/>
      </dsp:nvSpPr>
      <dsp:spPr>
        <a:xfrm>
          <a:off x="6175468" y="84429"/>
          <a:ext cx="2803612" cy="150931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发布竞价公告</a:t>
          </a:r>
          <a:endParaRPr lang="en-US" altLang="zh-CN" sz="2400" kern="1200" dirty="0"/>
        </a:p>
        <a:p>
          <a:pPr marL="0" lvl="0" indent="0" algn="ctr" defTabSz="1066800">
            <a:lnSpc>
              <a:spcPct val="90000"/>
            </a:lnSpc>
            <a:spcBef>
              <a:spcPct val="0"/>
            </a:spcBef>
            <a:spcAft>
              <a:spcPct val="35000"/>
            </a:spcAft>
            <a:buNone/>
          </a:pPr>
          <a:r>
            <a:rPr lang="en-US" altLang="zh-CN" sz="2400" kern="1200" dirty="0"/>
            <a:t>72</a:t>
          </a:r>
          <a:r>
            <a:rPr lang="zh-CN" altLang="en-US" sz="2400" kern="1200" dirty="0"/>
            <a:t>小时</a:t>
          </a:r>
        </a:p>
      </dsp:txBody>
      <dsp:txXfrm>
        <a:off x="6219674" y="128635"/>
        <a:ext cx="2715200" cy="14209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B7FF9-D435-4687-9321-1EE2B8F71E68}">
      <dsp:nvSpPr>
        <dsp:cNvPr id="0" name=""/>
        <dsp:cNvSpPr/>
      </dsp:nvSpPr>
      <dsp:spPr>
        <a:xfrm>
          <a:off x="353" y="177469"/>
          <a:ext cx="2205398" cy="132323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采购申请</a:t>
          </a:r>
          <a:endParaRPr lang="en-US" altLang="zh-CN" sz="2400" kern="1200" dirty="0"/>
        </a:p>
        <a:p>
          <a:pPr marL="0" lvl="0" indent="0" algn="ctr" defTabSz="1066800">
            <a:lnSpc>
              <a:spcPct val="90000"/>
            </a:lnSpc>
            <a:spcBef>
              <a:spcPct val="0"/>
            </a:spcBef>
            <a:spcAft>
              <a:spcPct val="35000"/>
            </a:spcAft>
            <a:buNone/>
          </a:pPr>
          <a:r>
            <a:rPr lang="zh-CN" altLang="en-US" sz="2400" kern="1200" dirty="0"/>
            <a:t>审批结束</a:t>
          </a:r>
        </a:p>
      </dsp:txBody>
      <dsp:txXfrm>
        <a:off x="39109" y="216225"/>
        <a:ext cx="2127886" cy="1245727"/>
      </dsp:txXfrm>
    </dsp:sp>
    <dsp:sp modelId="{3C12342A-8E22-4431-A4FA-C558C066B824}">
      <dsp:nvSpPr>
        <dsp:cNvPr id="0" name=""/>
        <dsp:cNvSpPr/>
      </dsp:nvSpPr>
      <dsp:spPr>
        <a:xfrm>
          <a:off x="2426291" y="565620"/>
          <a:ext cx="467544" cy="546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a:off x="2426291" y="675008"/>
        <a:ext cx="327281" cy="328162"/>
      </dsp:txXfrm>
    </dsp:sp>
    <dsp:sp modelId="{E15CF7DD-CA5B-42EB-BA45-5B171630BD0E}">
      <dsp:nvSpPr>
        <dsp:cNvPr id="0" name=""/>
        <dsp:cNvSpPr/>
      </dsp:nvSpPr>
      <dsp:spPr>
        <a:xfrm>
          <a:off x="3087911" y="177469"/>
          <a:ext cx="2205398" cy="132323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打印审批表</a:t>
          </a:r>
          <a:r>
            <a:rPr lang="en-US" altLang="zh-CN" sz="2400" kern="1200" dirty="0"/>
            <a:t>/</a:t>
          </a:r>
          <a:r>
            <a:rPr lang="zh-CN" altLang="en-US" sz="2400" kern="1200" dirty="0"/>
            <a:t>确认需要合同</a:t>
          </a:r>
        </a:p>
      </dsp:txBody>
      <dsp:txXfrm>
        <a:off x="3126667" y="216225"/>
        <a:ext cx="2127886" cy="1245727"/>
      </dsp:txXfrm>
    </dsp:sp>
    <dsp:sp modelId="{EA12E900-1BFC-48B1-9FF1-0E18C541CB0E}">
      <dsp:nvSpPr>
        <dsp:cNvPr id="0" name=""/>
        <dsp:cNvSpPr/>
      </dsp:nvSpPr>
      <dsp:spPr>
        <a:xfrm>
          <a:off x="5513849" y="565620"/>
          <a:ext cx="467544" cy="546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a:off x="5513849" y="675008"/>
        <a:ext cx="327281" cy="328162"/>
      </dsp:txXfrm>
    </dsp:sp>
    <dsp:sp modelId="{4DE47AF2-F9A1-42BD-8532-276B64F8E1C8}">
      <dsp:nvSpPr>
        <dsp:cNvPr id="0" name=""/>
        <dsp:cNvSpPr/>
      </dsp:nvSpPr>
      <dsp:spPr>
        <a:xfrm>
          <a:off x="6175468" y="177469"/>
          <a:ext cx="2803612" cy="132323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合同管理</a:t>
          </a:r>
        </a:p>
      </dsp:txBody>
      <dsp:txXfrm>
        <a:off x="6214224" y="216225"/>
        <a:ext cx="2726100" cy="12457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B7FF9-D435-4687-9321-1EE2B8F71E68}">
      <dsp:nvSpPr>
        <dsp:cNvPr id="0" name=""/>
        <dsp:cNvSpPr/>
      </dsp:nvSpPr>
      <dsp:spPr>
        <a:xfrm>
          <a:off x="353" y="177469"/>
          <a:ext cx="2205398" cy="132323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合同申请</a:t>
          </a:r>
        </a:p>
      </dsp:txBody>
      <dsp:txXfrm>
        <a:off x="39109" y="216225"/>
        <a:ext cx="2127886" cy="1245727"/>
      </dsp:txXfrm>
    </dsp:sp>
    <dsp:sp modelId="{3C12342A-8E22-4431-A4FA-C558C066B824}">
      <dsp:nvSpPr>
        <dsp:cNvPr id="0" name=""/>
        <dsp:cNvSpPr/>
      </dsp:nvSpPr>
      <dsp:spPr>
        <a:xfrm>
          <a:off x="2426291" y="565620"/>
          <a:ext cx="467544" cy="546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a:off x="2426291" y="675008"/>
        <a:ext cx="327281" cy="328162"/>
      </dsp:txXfrm>
    </dsp:sp>
    <dsp:sp modelId="{E15CF7DD-CA5B-42EB-BA45-5B171630BD0E}">
      <dsp:nvSpPr>
        <dsp:cNvPr id="0" name=""/>
        <dsp:cNvSpPr/>
      </dsp:nvSpPr>
      <dsp:spPr>
        <a:xfrm>
          <a:off x="3087911" y="177469"/>
          <a:ext cx="2205398" cy="132323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合同审批</a:t>
          </a:r>
        </a:p>
      </dsp:txBody>
      <dsp:txXfrm>
        <a:off x="3126667" y="216225"/>
        <a:ext cx="2127886" cy="1245727"/>
      </dsp:txXfrm>
    </dsp:sp>
    <dsp:sp modelId="{EA12E900-1BFC-48B1-9FF1-0E18C541CB0E}">
      <dsp:nvSpPr>
        <dsp:cNvPr id="0" name=""/>
        <dsp:cNvSpPr/>
      </dsp:nvSpPr>
      <dsp:spPr>
        <a:xfrm>
          <a:off x="5513849" y="565620"/>
          <a:ext cx="467544" cy="546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a:off x="5513849" y="675008"/>
        <a:ext cx="327281" cy="328162"/>
      </dsp:txXfrm>
    </dsp:sp>
    <dsp:sp modelId="{4DE47AF2-F9A1-42BD-8532-276B64F8E1C8}">
      <dsp:nvSpPr>
        <dsp:cNvPr id="0" name=""/>
        <dsp:cNvSpPr/>
      </dsp:nvSpPr>
      <dsp:spPr>
        <a:xfrm>
          <a:off x="6175468" y="177469"/>
          <a:ext cx="2803612" cy="132323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合同章审批</a:t>
          </a:r>
        </a:p>
      </dsp:txBody>
      <dsp:txXfrm>
        <a:off x="6214224" y="216225"/>
        <a:ext cx="2726100" cy="124572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7B288-EE65-41AD-8CB7-8635FF13FDC2}" type="datetimeFigureOut">
              <a:rPr lang="zh-CN" altLang="en-US" smtClean="0"/>
              <a:t>2022-05-13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69835-49B2-4DEC-AEC4-69512629767E}" type="slidenum">
              <a:rPr lang="zh-CN" altLang="en-US" smtClean="0"/>
              <a:t>‹#›</a:t>
            </a:fld>
            <a:endParaRPr lang="zh-CN" altLang="en-US"/>
          </a:p>
        </p:txBody>
      </p:sp>
    </p:spTree>
    <p:extLst>
      <p:ext uri="{BB962C8B-B14F-4D97-AF65-F5344CB8AC3E}">
        <p14:creationId xmlns:p14="http://schemas.microsoft.com/office/powerpoint/2010/main" val="203725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C469835-49B2-4DEC-AEC4-69512629767E}" type="slidenum">
              <a:rPr lang="zh-CN" altLang="en-US" smtClean="0"/>
              <a:t>9</a:t>
            </a:fld>
            <a:endParaRPr lang="zh-CN" altLang="en-US"/>
          </a:p>
        </p:txBody>
      </p:sp>
    </p:spTree>
    <p:extLst>
      <p:ext uri="{BB962C8B-B14F-4D97-AF65-F5344CB8AC3E}">
        <p14:creationId xmlns:p14="http://schemas.microsoft.com/office/powerpoint/2010/main" val="26948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竞价采购需发布公示后才能进入合同管理。所以在公示发布前打印审批表，不能自动推送至</a:t>
            </a:r>
            <a:r>
              <a:rPr lang="zh-CN" altLang="en-US"/>
              <a:t>合同管理，需点击“确认需要合同”进行推送。或等待采购系统自动推送。</a:t>
            </a:r>
            <a:endParaRPr lang="zh-CN" altLang="en-US" dirty="0"/>
          </a:p>
        </p:txBody>
      </p:sp>
      <p:sp>
        <p:nvSpPr>
          <p:cNvPr id="4" name="灯片编号占位符 3"/>
          <p:cNvSpPr>
            <a:spLocks noGrp="1"/>
          </p:cNvSpPr>
          <p:nvPr>
            <p:ph type="sldNum" sz="quarter" idx="5"/>
          </p:nvPr>
        </p:nvSpPr>
        <p:spPr/>
        <p:txBody>
          <a:bodyPr/>
          <a:lstStyle/>
          <a:p>
            <a:fld id="{DC469835-49B2-4DEC-AEC4-69512629767E}" type="slidenum">
              <a:rPr lang="zh-CN" altLang="en-US" smtClean="0"/>
              <a:t>37</a:t>
            </a:fld>
            <a:endParaRPr lang="zh-CN" altLang="en-US"/>
          </a:p>
        </p:txBody>
      </p:sp>
    </p:spTree>
    <p:extLst>
      <p:ext uri="{BB962C8B-B14F-4D97-AF65-F5344CB8AC3E}">
        <p14:creationId xmlns:p14="http://schemas.microsoft.com/office/powerpoint/2010/main" val="2338997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E6EBDBCE-099B-9B29-538E-2A86F69B79D6}"/>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3" name="页脚占位符 4">
            <a:extLst>
              <a:ext uri="{FF2B5EF4-FFF2-40B4-BE49-F238E27FC236}">
                <a16:creationId xmlns:a16="http://schemas.microsoft.com/office/drawing/2014/main" id="{607AB8D4-2A94-A491-8230-9F6070ED9810}"/>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4" name="灯片编号占位符 5">
            <a:extLst>
              <a:ext uri="{FF2B5EF4-FFF2-40B4-BE49-F238E27FC236}">
                <a16:creationId xmlns:a16="http://schemas.microsoft.com/office/drawing/2014/main" id="{00D1CA26-2574-F200-9689-AB4C41E6585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CC27169-B0CE-47AB-A392-A58B82A9A6F0}" type="slidenum">
              <a:rPr lang="zh-CN" altLang="en-US"/>
              <a:pPr/>
              <a:t>‹#›</a:t>
            </a:fld>
            <a:endParaRPr lang="zh-CN" altLang="en-US"/>
          </a:p>
        </p:txBody>
      </p:sp>
    </p:spTree>
    <p:extLst>
      <p:ext uri="{BB962C8B-B14F-4D97-AF65-F5344CB8AC3E}">
        <p14:creationId xmlns:p14="http://schemas.microsoft.com/office/powerpoint/2010/main" val="249372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23AC1796-5B64-627B-01D8-091DA6FEADBD}"/>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5" name="页脚占位符 4">
            <a:extLst>
              <a:ext uri="{FF2B5EF4-FFF2-40B4-BE49-F238E27FC236}">
                <a16:creationId xmlns:a16="http://schemas.microsoft.com/office/drawing/2014/main" id="{FA9334C1-F605-9B56-D2B2-93FD45906658}"/>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063D89B6-BE0B-1177-E8B0-B48005FE184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9485103-EE42-46CB-8FB9-9FD52B1BFDE5}" type="slidenum">
              <a:rPr lang="zh-CN" altLang="en-US"/>
              <a:pPr/>
              <a:t>‹#›</a:t>
            </a:fld>
            <a:endParaRPr lang="zh-CN" altLang="en-US"/>
          </a:p>
        </p:txBody>
      </p:sp>
    </p:spTree>
    <p:extLst>
      <p:ext uri="{BB962C8B-B14F-4D97-AF65-F5344CB8AC3E}">
        <p14:creationId xmlns:p14="http://schemas.microsoft.com/office/powerpoint/2010/main" val="105204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FCBBAC75-9C41-DE10-23D0-C7181458A656}"/>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5" name="页脚占位符 4">
            <a:extLst>
              <a:ext uri="{FF2B5EF4-FFF2-40B4-BE49-F238E27FC236}">
                <a16:creationId xmlns:a16="http://schemas.microsoft.com/office/drawing/2014/main" id="{8B784E24-1D2F-DD0E-4E9E-A3FE3965BA17}"/>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3898E1E4-6292-487D-9152-E2091D4C5139}"/>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C8DB98B-1F8D-476C-9640-23FA05B74275}" type="slidenum">
              <a:rPr lang="zh-CN" altLang="en-US"/>
              <a:pPr/>
              <a:t>‹#›</a:t>
            </a:fld>
            <a:endParaRPr lang="zh-CN" altLang="en-US"/>
          </a:p>
        </p:txBody>
      </p:sp>
    </p:spTree>
    <p:extLst>
      <p:ext uri="{BB962C8B-B14F-4D97-AF65-F5344CB8AC3E}">
        <p14:creationId xmlns:p14="http://schemas.microsoft.com/office/powerpoint/2010/main" val="2862929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2C4E645-FEA6-4212-968D-CDF3408EA929}" type="datetimeFigureOut">
              <a:rPr lang="zh-CN" altLang="en-US" smtClean="0"/>
              <a:t>2022-05-13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EA9A40-DC76-4663-94EF-D22161D828D6}" type="slidenum">
              <a:rPr lang="zh-CN" altLang="en-US" smtClean="0"/>
              <a:t>‹#›</a:t>
            </a:fld>
            <a:endParaRPr lang="zh-CN"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504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2C4E645-FEA6-4212-968D-CDF3408EA929}" type="datetimeFigureOut">
              <a:rPr lang="zh-CN" altLang="en-US" smtClean="0"/>
              <a:t>2022-05-13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EA9A40-DC76-4663-94EF-D22161D828D6}" type="slidenum">
              <a:rPr lang="zh-CN" altLang="en-US" smtClean="0"/>
              <a:t>‹#›</a:t>
            </a:fld>
            <a:endParaRPr lang="zh-CN" altLang="en-US"/>
          </a:p>
        </p:txBody>
      </p:sp>
    </p:spTree>
    <p:extLst>
      <p:ext uri="{BB962C8B-B14F-4D97-AF65-F5344CB8AC3E}">
        <p14:creationId xmlns:p14="http://schemas.microsoft.com/office/powerpoint/2010/main" val="273639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zh-CN" altLang="en-US"/>
              <a:t>单击此处编辑母版标题样式</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2C4E645-FEA6-4212-968D-CDF3408EA929}" type="datetimeFigureOut">
              <a:rPr lang="zh-CN" altLang="en-US" smtClean="0"/>
              <a:t>2022-05-13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EA9A40-DC76-4663-94EF-D22161D828D6}" type="slidenum">
              <a:rPr lang="zh-CN" altLang="en-US" smtClean="0"/>
              <a:t>‹#›</a:t>
            </a:fld>
            <a:endParaRPr lang="zh-CN" altLang="en-US"/>
          </a:p>
        </p:txBody>
      </p:sp>
    </p:spTree>
    <p:extLst>
      <p:ext uri="{BB962C8B-B14F-4D97-AF65-F5344CB8AC3E}">
        <p14:creationId xmlns:p14="http://schemas.microsoft.com/office/powerpoint/2010/main" val="1963552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02C4E645-FEA6-4212-968D-CDF3408EA929}" type="datetimeFigureOut">
              <a:rPr lang="zh-CN" altLang="en-US" smtClean="0"/>
              <a:t>2022-05-13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BEA9A40-DC76-4663-94EF-D22161D828D6}" type="slidenum">
              <a:rPr lang="zh-CN" altLang="en-US" smtClean="0"/>
              <a:t>‹#›</a:t>
            </a:fld>
            <a:endParaRPr lang="zh-CN" altLang="en-US"/>
          </a:p>
        </p:txBody>
      </p:sp>
    </p:spTree>
    <p:extLst>
      <p:ext uri="{BB962C8B-B14F-4D97-AF65-F5344CB8AC3E}">
        <p14:creationId xmlns:p14="http://schemas.microsoft.com/office/powerpoint/2010/main" val="3130479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02C4E645-FEA6-4212-968D-CDF3408EA929}" type="datetimeFigureOut">
              <a:rPr lang="zh-CN" altLang="en-US" smtClean="0"/>
              <a:t>2022-05-13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BEA9A40-DC76-4663-94EF-D22161D828D6}" type="slidenum">
              <a:rPr lang="zh-CN" altLang="en-US" smtClean="0"/>
              <a:t>‹#›</a:t>
            </a:fld>
            <a:endParaRPr lang="zh-CN" altLang="en-US"/>
          </a:p>
        </p:txBody>
      </p:sp>
    </p:spTree>
    <p:extLst>
      <p:ext uri="{BB962C8B-B14F-4D97-AF65-F5344CB8AC3E}">
        <p14:creationId xmlns:p14="http://schemas.microsoft.com/office/powerpoint/2010/main" val="1764487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2C4E645-FEA6-4212-968D-CDF3408EA929}" type="datetimeFigureOut">
              <a:rPr lang="zh-CN" altLang="en-US" smtClean="0"/>
              <a:t>2022-05-13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BEA9A40-DC76-4663-94EF-D22161D828D6}" type="slidenum">
              <a:rPr lang="zh-CN" altLang="en-US" smtClean="0"/>
              <a:t>‹#›</a:t>
            </a:fld>
            <a:endParaRPr lang="zh-CN" altLang="en-US"/>
          </a:p>
        </p:txBody>
      </p:sp>
    </p:spTree>
    <p:extLst>
      <p:ext uri="{BB962C8B-B14F-4D97-AF65-F5344CB8AC3E}">
        <p14:creationId xmlns:p14="http://schemas.microsoft.com/office/powerpoint/2010/main" val="1159073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4E645-FEA6-4212-968D-CDF3408EA929}" type="datetimeFigureOut">
              <a:rPr lang="zh-CN" altLang="en-US" smtClean="0"/>
              <a:t>2022-05-13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BEA9A40-DC76-4663-94EF-D22161D828D6}" type="slidenum">
              <a:rPr lang="zh-CN" altLang="en-US" smtClean="0"/>
              <a:t>‹#›</a:t>
            </a:fld>
            <a:endParaRPr lang="zh-CN" altLang="en-US"/>
          </a:p>
        </p:txBody>
      </p:sp>
    </p:spTree>
    <p:extLst>
      <p:ext uri="{BB962C8B-B14F-4D97-AF65-F5344CB8AC3E}">
        <p14:creationId xmlns:p14="http://schemas.microsoft.com/office/powerpoint/2010/main" val="620212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2C4E645-FEA6-4212-968D-CDF3408EA929}" type="datetimeFigureOut">
              <a:rPr lang="zh-CN" altLang="en-US" smtClean="0"/>
              <a:t>2022-05-13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BEA9A40-DC76-4663-94EF-D22161D828D6}" type="slidenum">
              <a:rPr lang="zh-CN" altLang="en-US" smtClean="0"/>
              <a:t>‹#›</a:t>
            </a:fld>
            <a:endParaRPr lang="zh-CN" altLang="en-US"/>
          </a:p>
        </p:txBody>
      </p:sp>
    </p:spTree>
    <p:extLst>
      <p:ext uri="{BB962C8B-B14F-4D97-AF65-F5344CB8AC3E}">
        <p14:creationId xmlns:p14="http://schemas.microsoft.com/office/powerpoint/2010/main" val="17985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92E419BC-D97A-745C-C2C5-A0E4FDA7D20A}"/>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5" name="页脚占位符 4">
            <a:extLst>
              <a:ext uri="{FF2B5EF4-FFF2-40B4-BE49-F238E27FC236}">
                <a16:creationId xmlns:a16="http://schemas.microsoft.com/office/drawing/2014/main" id="{0122BCA7-584C-5BEF-E2B3-7562BE44C784}"/>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599A8480-079B-D2D1-9DD4-5E13CBAEA12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5394CBC-D27C-44C0-B11D-820D6EC0462C}" type="slidenum">
              <a:rPr lang="zh-CN" altLang="en-US"/>
              <a:pPr/>
              <a:t>‹#›</a:t>
            </a:fld>
            <a:endParaRPr lang="zh-CN" altLang="en-US"/>
          </a:p>
        </p:txBody>
      </p:sp>
    </p:spTree>
    <p:extLst>
      <p:ext uri="{BB962C8B-B14F-4D97-AF65-F5344CB8AC3E}">
        <p14:creationId xmlns:p14="http://schemas.microsoft.com/office/powerpoint/2010/main" val="2396797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zh-CN" altLang="en-US"/>
              <a:t>单击此处编辑母版标题样式</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2C4E645-FEA6-4212-968D-CDF3408EA929}" type="datetimeFigureOut">
              <a:rPr lang="zh-CN" altLang="en-US" smtClean="0"/>
              <a:t>2022-05-13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BEA9A40-DC76-4663-94EF-D22161D828D6}" type="slidenum">
              <a:rPr lang="zh-CN" altLang="en-US" smtClean="0"/>
              <a:t>‹#›</a:t>
            </a:fld>
            <a:endParaRPr lang="zh-CN" altLang="en-US"/>
          </a:p>
        </p:txBody>
      </p:sp>
    </p:spTree>
    <p:extLst>
      <p:ext uri="{BB962C8B-B14F-4D97-AF65-F5344CB8AC3E}">
        <p14:creationId xmlns:p14="http://schemas.microsoft.com/office/powerpoint/2010/main" val="1597403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02C4E645-FEA6-4212-968D-CDF3408EA929}" type="datetimeFigureOut">
              <a:rPr lang="zh-CN" altLang="en-US" smtClean="0"/>
              <a:t>2022-05-13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BEA9A40-DC76-4663-94EF-D22161D828D6}" type="slidenum">
              <a:rPr lang="zh-CN" altLang="en-US" smtClean="0"/>
              <a:t>‹#›</a:t>
            </a:fld>
            <a:endParaRPr lang="zh-CN" altLang="en-US"/>
          </a:p>
        </p:txBody>
      </p:sp>
    </p:spTree>
    <p:extLst>
      <p:ext uri="{BB962C8B-B14F-4D97-AF65-F5344CB8AC3E}">
        <p14:creationId xmlns:p14="http://schemas.microsoft.com/office/powerpoint/2010/main" val="2122928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zh-CN" altLang="en-US"/>
              <a:t>单击此处编辑母版标题样式</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2C4E645-FEA6-4212-968D-CDF3408EA929}" type="datetimeFigureOut">
              <a:rPr lang="zh-CN" altLang="en-US" smtClean="0"/>
              <a:t>2022-05-13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EA9A40-DC76-4663-94EF-D22161D828D6}" type="slidenum">
              <a:rPr lang="zh-CN" altLang="en-US" smtClean="0"/>
              <a:t>‹#›</a:t>
            </a:fld>
            <a:endParaRPr lang="zh-CN" altLang="en-US"/>
          </a:p>
        </p:txBody>
      </p:sp>
    </p:spTree>
    <p:extLst>
      <p:ext uri="{BB962C8B-B14F-4D97-AF65-F5344CB8AC3E}">
        <p14:creationId xmlns:p14="http://schemas.microsoft.com/office/powerpoint/2010/main" val="490659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2C4E645-FEA6-4212-968D-CDF3408EA929}" type="datetimeFigureOut">
              <a:rPr lang="zh-CN" altLang="en-US" smtClean="0"/>
              <a:t>2022-05-13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EA9A40-DC76-4663-94EF-D22161D828D6}" type="slidenum">
              <a:rPr lang="zh-CN" altLang="en-US" smtClean="0"/>
              <a:t>‹#›</a:t>
            </a:fld>
            <a:endParaRPr lang="zh-CN"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81900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zh-CN" altLang="en-US"/>
              <a:t>单击此处编辑母版标题样式</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2C4E645-FEA6-4212-968D-CDF3408EA929}" type="datetimeFigureOut">
              <a:rPr lang="zh-CN" altLang="en-US" smtClean="0"/>
              <a:t>2022-05-13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EA9A40-DC76-4663-94EF-D22161D828D6}" type="slidenum">
              <a:rPr lang="zh-CN" altLang="en-US" smtClean="0"/>
              <a:t>‹#›</a:t>
            </a:fld>
            <a:endParaRPr lang="zh-CN" altLang="en-US"/>
          </a:p>
        </p:txBody>
      </p:sp>
    </p:spTree>
    <p:extLst>
      <p:ext uri="{BB962C8B-B14F-4D97-AF65-F5344CB8AC3E}">
        <p14:creationId xmlns:p14="http://schemas.microsoft.com/office/powerpoint/2010/main" val="989334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CN" altLang="en-US"/>
              <a:t>单击此处编辑母版文本样式</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2C4E645-FEA6-4212-968D-CDF3408EA929}" type="datetimeFigureOut">
              <a:rPr lang="zh-CN" altLang="en-US" smtClean="0"/>
              <a:t>2022-05-13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EA9A40-DC76-4663-94EF-D22161D828D6}" type="slidenum">
              <a:rPr lang="zh-CN" altLang="en-US" smtClean="0"/>
              <a:t>‹#›</a:t>
            </a:fld>
            <a:endParaRPr lang="zh-CN"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09171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CN" altLang="en-US"/>
              <a:t>单击此处编辑母版文本样式</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2C4E645-FEA6-4212-968D-CDF3408EA929}" type="datetimeFigureOut">
              <a:rPr lang="zh-CN" altLang="en-US" smtClean="0"/>
              <a:t>2022-05-13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EA9A40-DC76-4663-94EF-D22161D828D6}" type="slidenum">
              <a:rPr lang="zh-CN" altLang="en-US" smtClean="0"/>
              <a:t>‹#›</a:t>
            </a:fld>
            <a:endParaRPr lang="zh-CN" altLang="en-US"/>
          </a:p>
        </p:txBody>
      </p:sp>
    </p:spTree>
    <p:extLst>
      <p:ext uri="{BB962C8B-B14F-4D97-AF65-F5344CB8AC3E}">
        <p14:creationId xmlns:p14="http://schemas.microsoft.com/office/powerpoint/2010/main" val="1018035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2C4E645-FEA6-4212-968D-CDF3408EA929}" type="datetimeFigureOut">
              <a:rPr lang="zh-CN" altLang="en-US" smtClean="0"/>
              <a:t>2022-05-13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EA9A40-DC76-4663-94EF-D22161D828D6}" type="slidenum">
              <a:rPr lang="zh-CN" altLang="en-US" smtClean="0"/>
              <a:t>‹#›</a:t>
            </a:fld>
            <a:endParaRPr lang="zh-CN" altLang="en-US"/>
          </a:p>
        </p:txBody>
      </p:sp>
    </p:spTree>
    <p:extLst>
      <p:ext uri="{BB962C8B-B14F-4D97-AF65-F5344CB8AC3E}">
        <p14:creationId xmlns:p14="http://schemas.microsoft.com/office/powerpoint/2010/main" val="3006823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2C4E645-FEA6-4212-968D-CDF3408EA929}" type="datetimeFigureOut">
              <a:rPr lang="zh-CN" altLang="en-US" smtClean="0"/>
              <a:t>2022-05-13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EA9A40-DC76-4663-94EF-D22161D828D6}" type="slidenum">
              <a:rPr lang="zh-CN" altLang="en-US" smtClean="0"/>
              <a:t>‹#›</a:t>
            </a:fld>
            <a:endParaRPr lang="zh-CN" altLang="en-US"/>
          </a:p>
        </p:txBody>
      </p:sp>
    </p:spTree>
    <p:extLst>
      <p:ext uri="{BB962C8B-B14F-4D97-AF65-F5344CB8AC3E}">
        <p14:creationId xmlns:p14="http://schemas.microsoft.com/office/powerpoint/2010/main" val="3013841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id="{CCA22C67-F181-4820-55F3-A846518C1B90}"/>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5" name="页脚占位符 4">
            <a:extLst>
              <a:ext uri="{FF2B5EF4-FFF2-40B4-BE49-F238E27FC236}">
                <a16:creationId xmlns:a16="http://schemas.microsoft.com/office/drawing/2014/main" id="{BC823915-8AA3-CD7A-8727-360C84EA8698}"/>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7D96D7C0-F020-308D-E8C2-9A37BD51CEAA}"/>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623E383-BC06-41CF-B8E2-32951120E8A4}" type="slidenum">
              <a:rPr lang="zh-CN" altLang="en-US"/>
              <a:pPr/>
              <a:t>‹#›</a:t>
            </a:fld>
            <a:endParaRPr lang="zh-CN" altLang="en-US"/>
          </a:p>
        </p:txBody>
      </p:sp>
    </p:spTree>
    <p:extLst>
      <p:ext uri="{BB962C8B-B14F-4D97-AF65-F5344CB8AC3E}">
        <p14:creationId xmlns:p14="http://schemas.microsoft.com/office/powerpoint/2010/main" val="877163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id="{75B1B981-8E39-47A4-DEAB-E8803A12B5A9}"/>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5" name="页脚占位符 4">
            <a:extLst>
              <a:ext uri="{FF2B5EF4-FFF2-40B4-BE49-F238E27FC236}">
                <a16:creationId xmlns:a16="http://schemas.microsoft.com/office/drawing/2014/main" id="{703B728A-264A-2989-0BD1-A46C5664AD51}"/>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A0E5FE6A-07D9-0C0C-AE66-F55E54EA7159}"/>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889F446-ED79-4F83-9054-2408AE56349E}" type="slidenum">
              <a:rPr lang="zh-CN" altLang="en-US"/>
              <a:pPr/>
              <a:t>‹#›</a:t>
            </a:fld>
            <a:endParaRPr lang="zh-CN" altLang="en-US"/>
          </a:p>
        </p:txBody>
      </p:sp>
    </p:spTree>
    <p:extLst>
      <p:ext uri="{BB962C8B-B14F-4D97-AF65-F5344CB8AC3E}">
        <p14:creationId xmlns:p14="http://schemas.microsoft.com/office/powerpoint/2010/main" val="1621080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A0D0606F-DB1A-6D16-9390-EF1B23BCA65B}"/>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5" name="页脚占位符 4">
            <a:extLst>
              <a:ext uri="{FF2B5EF4-FFF2-40B4-BE49-F238E27FC236}">
                <a16:creationId xmlns:a16="http://schemas.microsoft.com/office/drawing/2014/main" id="{2FDFF791-ADB6-F2E7-3E1F-97E92BFAC190}"/>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133DA7F9-BEEA-476E-C4A7-21FB196DAF0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CF45A67-D02B-4D31-A5BE-5C33E3EAD9B7}" type="slidenum">
              <a:rPr lang="zh-CN" altLang="en-US"/>
              <a:pPr/>
              <a:t>‹#›</a:t>
            </a:fld>
            <a:endParaRPr lang="zh-CN" altLang="en-US"/>
          </a:p>
        </p:txBody>
      </p:sp>
    </p:spTree>
    <p:extLst>
      <p:ext uri="{BB962C8B-B14F-4D97-AF65-F5344CB8AC3E}">
        <p14:creationId xmlns:p14="http://schemas.microsoft.com/office/powerpoint/2010/main" val="2374820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id="{9FC5D323-914E-FCF7-66C6-A45877C620F1}"/>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5" name="页脚占位符 4">
            <a:extLst>
              <a:ext uri="{FF2B5EF4-FFF2-40B4-BE49-F238E27FC236}">
                <a16:creationId xmlns:a16="http://schemas.microsoft.com/office/drawing/2014/main" id="{1D18F09D-57C0-5660-C25A-2633DCEF1861}"/>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B0A26DF5-8D4A-8800-3CC1-F34638A0DDA3}"/>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D1C1D4E-FFD0-46D3-8B21-7A4BAA4EADFF}" type="slidenum">
              <a:rPr lang="zh-CN" altLang="en-US"/>
              <a:pPr/>
              <a:t>‹#›</a:t>
            </a:fld>
            <a:endParaRPr lang="zh-CN" altLang="en-US"/>
          </a:p>
        </p:txBody>
      </p:sp>
    </p:spTree>
    <p:extLst>
      <p:ext uri="{BB962C8B-B14F-4D97-AF65-F5344CB8AC3E}">
        <p14:creationId xmlns:p14="http://schemas.microsoft.com/office/powerpoint/2010/main" val="3483887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a:extLst>
              <a:ext uri="{FF2B5EF4-FFF2-40B4-BE49-F238E27FC236}">
                <a16:creationId xmlns:a16="http://schemas.microsoft.com/office/drawing/2014/main" id="{C0223CAC-EA5C-9F91-F157-23EE56030836}"/>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6" name="页脚占位符 5">
            <a:extLst>
              <a:ext uri="{FF2B5EF4-FFF2-40B4-BE49-F238E27FC236}">
                <a16:creationId xmlns:a16="http://schemas.microsoft.com/office/drawing/2014/main" id="{CF41695F-9EFC-F879-8EFA-1CA26DB8B224}"/>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7" name="灯片编号占位符 6">
            <a:extLst>
              <a:ext uri="{FF2B5EF4-FFF2-40B4-BE49-F238E27FC236}">
                <a16:creationId xmlns:a16="http://schemas.microsoft.com/office/drawing/2014/main" id="{229E2D5F-BF27-D4A7-5A94-6B27ACF28080}"/>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17A448F-B6D0-4C4A-A4BA-8B6E0E8A51BA}" type="slidenum">
              <a:rPr lang="zh-CN" altLang="en-US"/>
              <a:pPr/>
              <a:t>‹#›</a:t>
            </a:fld>
            <a:endParaRPr lang="zh-CN" altLang="en-US"/>
          </a:p>
        </p:txBody>
      </p:sp>
    </p:spTree>
    <p:extLst>
      <p:ext uri="{BB962C8B-B14F-4D97-AF65-F5344CB8AC3E}">
        <p14:creationId xmlns:p14="http://schemas.microsoft.com/office/powerpoint/2010/main" val="433858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a:extLst>
              <a:ext uri="{FF2B5EF4-FFF2-40B4-BE49-F238E27FC236}">
                <a16:creationId xmlns:a16="http://schemas.microsoft.com/office/drawing/2014/main" id="{1FEA2919-F8CA-7F95-5213-5FB4B72A5D4B}"/>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8" name="页脚占位符 7">
            <a:extLst>
              <a:ext uri="{FF2B5EF4-FFF2-40B4-BE49-F238E27FC236}">
                <a16:creationId xmlns:a16="http://schemas.microsoft.com/office/drawing/2014/main" id="{5E83166D-3F66-7378-FD67-344DB15A3AB3}"/>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9" name="灯片编号占位符 8">
            <a:extLst>
              <a:ext uri="{FF2B5EF4-FFF2-40B4-BE49-F238E27FC236}">
                <a16:creationId xmlns:a16="http://schemas.microsoft.com/office/drawing/2014/main" id="{41569FD5-E8AA-4042-65B6-1BE829EBF10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B31032F-C224-4ED0-96E7-383A177EC78C}" type="slidenum">
              <a:rPr lang="zh-CN" altLang="en-US"/>
              <a:pPr/>
              <a:t>‹#›</a:t>
            </a:fld>
            <a:endParaRPr lang="zh-CN" altLang="en-US"/>
          </a:p>
        </p:txBody>
      </p:sp>
    </p:spTree>
    <p:extLst>
      <p:ext uri="{BB962C8B-B14F-4D97-AF65-F5344CB8AC3E}">
        <p14:creationId xmlns:p14="http://schemas.microsoft.com/office/powerpoint/2010/main" val="1103345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日期占位符 2">
            <a:extLst>
              <a:ext uri="{FF2B5EF4-FFF2-40B4-BE49-F238E27FC236}">
                <a16:creationId xmlns:a16="http://schemas.microsoft.com/office/drawing/2014/main" id="{5D5CB531-B595-5CFC-BD21-A53101F26D3F}"/>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4" name="页脚占位符 3">
            <a:extLst>
              <a:ext uri="{FF2B5EF4-FFF2-40B4-BE49-F238E27FC236}">
                <a16:creationId xmlns:a16="http://schemas.microsoft.com/office/drawing/2014/main" id="{B23A3A6B-1290-D4EE-AAD1-9E1E6D0C0855}"/>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5" name="灯片编号占位符 4">
            <a:extLst>
              <a:ext uri="{FF2B5EF4-FFF2-40B4-BE49-F238E27FC236}">
                <a16:creationId xmlns:a16="http://schemas.microsoft.com/office/drawing/2014/main" id="{15068F1A-740C-4AE0-36ED-DF1E3D350DB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6B5A031-B90D-4A18-AE6E-DFA657699330}" type="slidenum">
              <a:rPr lang="zh-CN" altLang="en-US"/>
              <a:pPr/>
              <a:t>‹#›</a:t>
            </a:fld>
            <a:endParaRPr lang="zh-CN" altLang="en-US"/>
          </a:p>
        </p:txBody>
      </p:sp>
    </p:spTree>
    <p:extLst>
      <p:ext uri="{BB962C8B-B14F-4D97-AF65-F5344CB8AC3E}">
        <p14:creationId xmlns:p14="http://schemas.microsoft.com/office/powerpoint/2010/main" val="20029752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4477499-D235-0239-2F81-69D3B2B34920}"/>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3" name="页脚占位符 2">
            <a:extLst>
              <a:ext uri="{FF2B5EF4-FFF2-40B4-BE49-F238E27FC236}">
                <a16:creationId xmlns:a16="http://schemas.microsoft.com/office/drawing/2014/main" id="{75478955-96D6-0A2E-A66F-17BA7F654F9F}"/>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4" name="灯片编号占位符 3">
            <a:extLst>
              <a:ext uri="{FF2B5EF4-FFF2-40B4-BE49-F238E27FC236}">
                <a16:creationId xmlns:a16="http://schemas.microsoft.com/office/drawing/2014/main" id="{A50BE514-20DB-85FB-BBF7-99744ABF8B4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476E1D7-9AD2-42A5-808C-66B867081BE8}" type="slidenum">
              <a:rPr lang="zh-CN" altLang="en-US"/>
              <a:pPr/>
              <a:t>‹#›</a:t>
            </a:fld>
            <a:endParaRPr lang="zh-CN" altLang="en-US"/>
          </a:p>
        </p:txBody>
      </p:sp>
    </p:spTree>
    <p:extLst>
      <p:ext uri="{BB962C8B-B14F-4D97-AF65-F5344CB8AC3E}">
        <p14:creationId xmlns:p14="http://schemas.microsoft.com/office/powerpoint/2010/main" val="3470256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1AE9C2F7-FB09-6729-AE45-75128229314B}"/>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6" name="页脚占位符 5">
            <a:extLst>
              <a:ext uri="{FF2B5EF4-FFF2-40B4-BE49-F238E27FC236}">
                <a16:creationId xmlns:a16="http://schemas.microsoft.com/office/drawing/2014/main" id="{A03B0D95-50F8-7E88-34FA-5B522A44A728}"/>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7" name="灯片编号占位符 6">
            <a:extLst>
              <a:ext uri="{FF2B5EF4-FFF2-40B4-BE49-F238E27FC236}">
                <a16:creationId xmlns:a16="http://schemas.microsoft.com/office/drawing/2014/main" id="{213FC74B-BE43-A5D8-09AD-ACB7712DFC8D}"/>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6342449-41C3-4C8C-9F0D-33E600A15D21}" type="slidenum">
              <a:rPr lang="zh-CN" altLang="en-US"/>
              <a:pPr/>
              <a:t>‹#›</a:t>
            </a:fld>
            <a:endParaRPr lang="zh-CN" altLang="en-US"/>
          </a:p>
        </p:txBody>
      </p:sp>
    </p:spTree>
    <p:extLst>
      <p:ext uri="{BB962C8B-B14F-4D97-AF65-F5344CB8AC3E}">
        <p14:creationId xmlns:p14="http://schemas.microsoft.com/office/powerpoint/2010/main" val="868658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3EFD581E-C0D5-2D64-0522-9D6CFD2BF2E7}"/>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6" name="页脚占位符 5">
            <a:extLst>
              <a:ext uri="{FF2B5EF4-FFF2-40B4-BE49-F238E27FC236}">
                <a16:creationId xmlns:a16="http://schemas.microsoft.com/office/drawing/2014/main" id="{B4EB8664-586E-8A03-A99C-BA40CA2BCDD7}"/>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7" name="灯片编号占位符 6">
            <a:extLst>
              <a:ext uri="{FF2B5EF4-FFF2-40B4-BE49-F238E27FC236}">
                <a16:creationId xmlns:a16="http://schemas.microsoft.com/office/drawing/2014/main" id="{FC8C181D-7609-F449-6D59-F2FF8639D24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AF07357-0BBC-4DA3-AFF8-91EE82043236}" type="slidenum">
              <a:rPr lang="zh-CN" altLang="en-US"/>
              <a:pPr/>
              <a:t>‹#›</a:t>
            </a:fld>
            <a:endParaRPr lang="zh-CN" altLang="en-US"/>
          </a:p>
        </p:txBody>
      </p:sp>
    </p:spTree>
    <p:extLst>
      <p:ext uri="{BB962C8B-B14F-4D97-AF65-F5344CB8AC3E}">
        <p14:creationId xmlns:p14="http://schemas.microsoft.com/office/powerpoint/2010/main" val="85373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067E09DF-26A6-BE04-44B4-2205E9EB3B68}"/>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5" name="页脚占位符 4">
            <a:extLst>
              <a:ext uri="{FF2B5EF4-FFF2-40B4-BE49-F238E27FC236}">
                <a16:creationId xmlns:a16="http://schemas.microsoft.com/office/drawing/2014/main" id="{CD874CD8-4DC3-8D6B-9619-F3985FDE00FD}"/>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5C6082D2-6D2B-F5BB-7876-41775EDAC96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F3E8BB4-40FF-493F-BBBC-D69870CB3C40}" type="slidenum">
              <a:rPr lang="zh-CN" altLang="en-US"/>
              <a:pPr/>
              <a:t>‹#›</a:t>
            </a:fld>
            <a:endParaRPr lang="zh-CN" altLang="en-US"/>
          </a:p>
        </p:txBody>
      </p:sp>
    </p:spTree>
    <p:extLst>
      <p:ext uri="{BB962C8B-B14F-4D97-AF65-F5344CB8AC3E}">
        <p14:creationId xmlns:p14="http://schemas.microsoft.com/office/powerpoint/2010/main" val="930141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4E37FDD1-F490-7516-7937-951696BED99A}"/>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5" name="页脚占位符 4">
            <a:extLst>
              <a:ext uri="{FF2B5EF4-FFF2-40B4-BE49-F238E27FC236}">
                <a16:creationId xmlns:a16="http://schemas.microsoft.com/office/drawing/2014/main" id="{F85054D1-F099-F871-B242-80AC3A5D1078}"/>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14A414F9-BD5C-3861-BB7C-01210C268A4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81B0BE9-E61E-45F8-98FC-5E2E0159DA36}" type="slidenum">
              <a:rPr lang="zh-CN" altLang="en-US"/>
              <a:pPr/>
              <a:t>‹#›</a:t>
            </a:fld>
            <a:endParaRPr lang="zh-CN" altLang="en-US"/>
          </a:p>
        </p:txBody>
      </p:sp>
    </p:spTree>
    <p:extLst>
      <p:ext uri="{BB962C8B-B14F-4D97-AF65-F5344CB8AC3E}">
        <p14:creationId xmlns:p14="http://schemas.microsoft.com/office/powerpoint/2010/main" val="138479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a:extLst>
              <a:ext uri="{FF2B5EF4-FFF2-40B4-BE49-F238E27FC236}">
                <a16:creationId xmlns:a16="http://schemas.microsoft.com/office/drawing/2014/main" id="{50983BD9-7812-C8AD-6D0B-8B06D59E61C1}"/>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6" name="页脚占位符 5">
            <a:extLst>
              <a:ext uri="{FF2B5EF4-FFF2-40B4-BE49-F238E27FC236}">
                <a16:creationId xmlns:a16="http://schemas.microsoft.com/office/drawing/2014/main" id="{F92D4CD7-0354-1A7B-D92F-22A13F356948}"/>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7" name="灯片编号占位符 6">
            <a:extLst>
              <a:ext uri="{FF2B5EF4-FFF2-40B4-BE49-F238E27FC236}">
                <a16:creationId xmlns:a16="http://schemas.microsoft.com/office/drawing/2014/main" id="{0236E4E6-CEED-3D6D-B390-89D42C900B8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4F1350D-98F4-41E2-89DA-F1F5A811B011}" type="slidenum">
              <a:rPr lang="zh-CN" altLang="en-US"/>
              <a:pPr/>
              <a:t>‹#›</a:t>
            </a:fld>
            <a:endParaRPr lang="zh-CN" altLang="en-US"/>
          </a:p>
        </p:txBody>
      </p:sp>
    </p:spTree>
    <p:extLst>
      <p:ext uri="{BB962C8B-B14F-4D97-AF65-F5344CB8AC3E}">
        <p14:creationId xmlns:p14="http://schemas.microsoft.com/office/powerpoint/2010/main" val="266556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a:extLst>
              <a:ext uri="{FF2B5EF4-FFF2-40B4-BE49-F238E27FC236}">
                <a16:creationId xmlns:a16="http://schemas.microsoft.com/office/drawing/2014/main" id="{FEFD46B2-5425-9FDE-96F7-0AA714E5127E}"/>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8" name="页脚占位符 7">
            <a:extLst>
              <a:ext uri="{FF2B5EF4-FFF2-40B4-BE49-F238E27FC236}">
                <a16:creationId xmlns:a16="http://schemas.microsoft.com/office/drawing/2014/main" id="{417CBFD8-7CCC-2A86-FF62-87C19CDEF57F}"/>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9" name="灯片编号占位符 8">
            <a:extLst>
              <a:ext uri="{FF2B5EF4-FFF2-40B4-BE49-F238E27FC236}">
                <a16:creationId xmlns:a16="http://schemas.microsoft.com/office/drawing/2014/main" id="{E573AC7E-24CF-CF56-8E0A-CBC6F7F72CD9}"/>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5525491-B450-465E-B6E3-183E1C1F9344}" type="slidenum">
              <a:rPr lang="zh-CN" altLang="en-US"/>
              <a:pPr/>
              <a:t>‹#›</a:t>
            </a:fld>
            <a:endParaRPr lang="zh-CN" altLang="en-US"/>
          </a:p>
        </p:txBody>
      </p:sp>
    </p:spTree>
    <p:extLst>
      <p:ext uri="{BB962C8B-B14F-4D97-AF65-F5344CB8AC3E}">
        <p14:creationId xmlns:p14="http://schemas.microsoft.com/office/powerpoint/2010/main" val="74840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日期占位符 2">
            <a:extLst>
              <a:ext uri="{FF2B5EF4-FFF2-40B4-BE49-F238E27FC236}">
                <a16:creationId xmlns:a16="http://schemas.microsoft.com/office/drawing/2014/main" id="{80021B7E-318E-29F8-0A57-7F42DA22BB91}"/>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4" name="页脚占位符 3">
            <a:extLst>
              <a:ext uri="{FF2B5EF4-FFF2-40B4-BE49-F238E27FC236}">
                <a16:creationId xmlns:a16="http://schemas.microsoft.com/office/drawing/2014/main" id="{334EB58B-D601-17C2-0DE2-4104315D1DF2}"/>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5" name="灯片编号占位符 4">
            <a:extLst>
              <a:ext uri="{FF2B5EF4-FFF2-40B4-BE49-F238E27FC236}">
                <a16:creationId xmlns:a16="http://schemas.microsoft.com/office/drawing/2014/main" id="{E78B609F-7147-1C82-E693-D56DAE5AE35C}"/>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BD52425-8024-4727-B083-A7E4F8E7F9FF}" type="slidenum">
              <a:rPr lang="zh-CN" altLang="en-US"/>
              <a:pPr/>
              <a:t>‹#›</a:t>
            </a:fld>
            <a:endParaRPr lang="zh-CN" altLang="en-US"/>
          </a:p>
        </p:txBody>
      </p:sp>
    </p:spTree>
    <p:extLst>
      <p:ext uri="{BB962C8B-B14F-4D97-AF65-F5344CB8AC3E}">
        <p14:creationId xmlns:p14="http://schemas.microsoft.com/office/powerpoint/2010/main" val="102204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4BBDB25-E5E7-CFA0-A64C-E894B2AB15C0}"/>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3" name="页脚占位符 2">
            <a:extLst>
              <a:ext uri="{FF2B5EF4-FFF2-40B4-BE49-F238E27FC236}">
                <a16:creationId xmlns:a16="http://schemas.microsoft.com/office/drawing/2014/main" id="{213B0F05-1909-B7A1-7EB5-3A59298F76F6}"/>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4" name="灯片编号占位符 3">
            <a:extLst>
              <a:ext uri="{FF2B5EF4-FFF2-40B4-BE49-F238E27FC236}">
                <a16:creationId xmlns:a16="http://schemas.microsoft.com/office/drawing/2014/main" id="{FDAE85F5-2EA7-5C8C-C574-7964A91C063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DCB7A92-FB84-4F9A-BE65-833C545ECC39}" type="slidenum">
              <a:rPr lang="zh-CN" altLang="en-US"/>
              <a:pPr/>
              <a:t>‹#›</a:t>
            </a:fld>
            <a:endParaRPr lang="zh-CN" altLang="en-US"/>
          </a:p>
        </p:txBody>
      </p:sp>
    </p:spTree>
    <p:extLst>
      <p:ext uri="{BB962C8B-B14F-4D97-AF65-F5344CB8AC3E}">
        <p14:creationId xmlns:p14="http://schemas.microsoft.com/office/powerpoint/2010/main" val="279191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96AAF756-2728-3351-76A9-4D454BD207E7}"/>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6" name="页脚占位符 5">
            <a:extLst>
              <a:ext uri="{FF2B5EF4-FFF2-40B4-BE49-F238E27FC236}">
                <a16:creationId xmlns:a16="http://schemas.microsoft.com/office/drawing/2014/main" id="{70127645-7495-B55D-1B72-4D16529093DB}"/>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7" name="灯片编号占位符 6">
            <a:extLst>
              <a:ext uri="{FF2B5EF4-FFF2-40B4-BE49-F238E27FC236}">
                <a16:creationId xmlns:a16="http://schemas.microsoft.com/office/drawing/2014/main" id="{065BB419-8294-6DE3-C3DF-F99313FE2668}"/>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DAE5B76-DC1F-4C3C-8D3F-4B710F1AFE66}" type="slidenum">
              <a:rPr lang="zh-CN" altLang="en-US"/>
              <a:pPr/>
              <a:t>‹#›</a:t>
            </a:fld>
            <a:endParaRPr lang="zh-CN" altLang="en-US"/>
          </a:p>
        </p:txBody>
      </p:sp>
    </p:spTree>
    <p:extLst>
      <p:ext uri="{BB962C8B-B14F-4D97-AF65-F5344CB8AC3E}">
        <p14:creationId xmlns:p14="http://schemas.microsoft.com/office/powerpoint/2010/main" val="14581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F73B35D4-5AFF-3F69-5CE7-3D312B3B22E4}"/>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6" name="页脚占位符 5">
            <a:extLst>
              <a:ext uri="{FF2B5EF4-FFF2-40B4-BE49-F238E27FC236}">
                <a16:creationId xmlns:a16="http://schemas.microsoft.com/office/drawing/2014/main" id="{DC89840C-DFD6-DDC2-F624-902FB31D4972}"/>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buFontTx/>
              <a:buNone/>
              <a:defRPr>
                <a:latin typeface="+mn-lt"/>
                <a:ea typeface="+mn-ea"/>
              </a:defRPr>
            </a:lvl1pPr>
          </a:lstStyle>
          <a:p>
            <a:pPr>
              <a:defRPr/>
            </a:pPr>
            <a:endParaRPr lang="zh-CN" altLang="en-US"/>
          </a:p>
        </p:txBody>
      </p:sp>
      <p:sp>
        <p:nvSpPr>
          <p:cNvPr id="7" name="灯片编号占位符 6">
            <a:extLst>
              <a:ext uri="{FF2B5EF4-FFF2-40B4-BE49-F238E27FC236}">
                <a16:creationId xmlns:a16="http://schemas.microsoft.com/office/drawing/2014/main" id="{CEC42F6D-36E0-2B85-375A-029B71983DB3}"/>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476580E-DB79-431E-AFFA-73BBB07C1C09}" type="slidenum">
              <a:rPr lang="zh-CN" altLang="en-US"/>
              <a:pPr/>
              <a:t>‹#›</a:t>
            </a:fld>
            <a:endParaRPr lang="zh-CN" altLang="en-US"/>
          </a:p>
        </p:txBody>
      </p:sp>
    </p:spTree>
    <p:extLst>
      <p:ext uri="{BB962C8B-B14F-4D97-AF65-F5344CB8AC3E}">
        <p14:creationId xmlns:p14="http://schemas.microsoft.com/office/powerpoint/2010/main" val="233187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media/intel/新加卷/新版背景图/幻灯片4.png幻灯片4">
            <a:extLst>
              <a:ext uri="{FF2B5EF4-FFF2-40B4-BE49-F238E27FC236}">
                <a16:creationId xmlns:a16="http://schemas.microsoft.com/office/drawing/2014/main" id="{90A0AD65-CD4F-16D6-28CF-6A143ABBF92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0054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2C4E645-FEA6-4212-968D-CDF3408EA929}" type="datetimeFigureOut">
              <a:rPr lang="zh-CN" altLang="en-US" smtClean="0"/>
              <a:t>2022-05-13</a:t>
            </a:fld>
            <a:endParaRPr lang="zh-CN"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CN"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BEA9A40-DC76-4663-94EF-D22161D828D6}" type="slidenum">
              <a:rPr lang="zh-CN" altLang="en-US" smtClean="0"/>
              <a:t>‹#›</a:t>
            </a:fld>
            <a:endParaRPr lang="zh-CN" altLang="en-US"/>
          </a:p>
        </p:txBody>
      </p:sp>
    </p:spTree>
    <p:extLst>
      <p:ext uri="{BB962C8B-B14F-4D97-AF65-F5344CB8AC3E}">
        <p14:creationId xmlns:p14="http://schemas.microsoft.com/office/powerpoint/2010/main" val="48595513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media/intel/新加卷/新版背景图/图片4-1.png图片4-1">
            <a:extLst>
              <a:ext uri="{FF2B5EF4-FFF2-40B4-BE49-F238E27FC236}">
                <a16:creationId xmlns:a16="http://schemas.microsoft.com/office/drawing/2014/main" id="{ECB67FEA-E38B-BFD5-FE99-EF0E35DB7F7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90617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a:extLst>
              <a:ext uri="{FF2B5EF4-FFF2-40B4-BE49-F238E27FC236}">
                <a16:creationId xmlns:a16="http://schemas.microsoft.com/office/drawing/2014/main" id="{A831D599-A290-2B2F-2FAC-4B230508D54A}"/>
              </a:ext>
            </a:extLst>
          </p:cNvPr>
          <p:cNvSpPr txBox="1">
            <a:spLocks noChangeArrowheads="1"/>
          </p:cNvSpPr>
          <p:nvPr/>
        </p:nvSpPr>
        <p:spPr bwMode="auto">
          <a:xfrm>
            <a:off x="2424112" y="3213101"/>
            <a:ext cx="80499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4800" dirty="0">
                <a:solidFill>
                  <a:prstClr val="white"/>
                </a:solidFill>
                <a:latin typeface="Arial" panose="020B0604020202020204" pitchFamily="34" charset="0"/>
                <a:ea typeface="方正粗雅宋_GBK"/>
                <a:cs typeface="方正粗雅宋_GBK"/>
              </a:rPr>
              <a:t>采购需求、实施和合同管理</a:t>
            </a:r>
            <a:endParaRPr lang="zh-CN" altLang="en-US" dirty="0">
              <a:solidFill>
                <a:prstClr val="black"/>
              </a:solidFill>
              <a:latin typeface="Arial" panose="020B0604020202020204" pitchFamily="34" charset="0"/>
            </a:endParaRPr>
          </a:p>
        </p:txBody>
      </p:sp>
      <p:sp>
        <p:nvSpPr>
          <p:cNvPr id="25602" name="Text Box 3">
            <a:extLst>
              <a:ext uri="{FF2B5EF4-FFF2-40B4-BE49-F238E27FC236}">
                <a16:creationId xmlns:a16="http://schemas.microsoft.com/office/drawing/2014/main" id="{6B6F8868-F31A-D869-FB7A-233B3867B030}"/>
              </a:ext>
            </a:extLst>
          </p:cNvPr>
          <p:cNvSpPr txBox="1">
            <a:spLocks noChangeArrowheads="1"/>
          </p:cNvSpPr>
          <p:nvPr/>
        </p:nvSpPr>
        <p:spPr bwMode="auto">
          <a:xfrm>
            <a:off x="2495551" y="4221163"/>
            <a:ext cx="4392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2800" dirty="0">
                <a:solidFill>
                  <a:prstClr val="white"/>
                </a:solidFill>
                <a:latin typeface="Arial" panose="020B0604020202020204" pitchFamily="34" charset="0"/>
                <a:ea typeface="方正粗雅宋_GBK"/>
                <a:cs typeface="方正粗雅宋_GBK"/>
              </a:rPr>
              <a:t>资产处</a:t>
            </a:r>
            <a:endParaRPr lang="zh-CN" altLang="en-US" dirty="0">
              <a:solidFill>
                <a:prstClr val="black"/>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9905998" cy="992188"/>
          </a:xfrm>
        </p:spPr>
        <p:txBody>
          <a:bodyPr/>
          <a:lstStyle/>
          <a:p>
            <a:r>
              <a:rPr lang="zh-CN" altLang="en-US" dirty="0"/>
              <a:t>采购申请和采购实施</a:t>
            </a:r>
            <a:r>
              <a:rPr lang="en-US" altLang="zh-CN" dirty="0"/>
              <a:t>——</a:t>
            </a:r>
            <a:r>
              <a:rPr lang="zh-CN" altLang="en-US" dirty="0">
                <a:solidFill>
                  <a:srgbClr val="FF0000"/>
                </a:solidFill>
              </a:rPr>
              <a:t>集中采购</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E9455026-3A38-0386-2F87-0332746C8946}"/>
              </a:ext>
            </a:extLst>
          </p:cNvPr>
          <p:cNvSpPr txBox="1"/>
          <p:nvPr/>
        </p:nvSpPr>
        <p:spPr>
          <a:xfrm>
            <a:off x="976312" y="2268687"/>
            <a:ext cx="10434370" cy="299069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rPr>
              <a:t>批量采购</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：政府</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集中采购目录以内的范围</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（台式机、便携式计算机、打印机、复印机、扫描仪、通用商业计算机软件等）</a:t>
            </a:r>
            <a:endPar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indent="-342900" algn="just">
              <a:lnSpc>
                <a:spcPct val="150000"/>
              </a:lnSpc>
              <a:buFont typeface="Arial" panose="020B0604020202020204" pitchFamily="34" charset="0"/>
              <a:buChar char="•"/>
            </a:pPr>
            <a:endPar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indent="-342900" algn="just">
              <a:lnSpc>
                <a:spcPct val="150000"/>
              </a:lnSpc>
              <a:buFont typeface="Arial" panose="020B0604020202020204" pitchFamily="34" charset="0"/>
              <a:buChar char="•"/>
            </a:pPr>
            <a:r>
              <a:rPr lang="zh-CN" altLang="en-US" sz="2800" b="1" kern="100" dirty="0">
                <a:latin typeface="等线" panose="02010600030101010101" pitchFamily="2" charset="-122"/>
                <a:ea typeface="等线" panose="02010600030101010101" pitchFamily="2" charset="-122"/>
                <a:cs typeface="Times New Roman" panose="02020603050405020304" pitchFamily="18" charset="0"/>
              </a:rPr>
              <a:t>目录外委托集中采购机构采购</a:t>
            </a:r>
            <a:r>
              <a:rPr lang="zh-CN" altLang="en-US" sz="2400" b="1"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2400" kern="100" dirty="0">
                <a:latin typeface="等线" panose="02010600030101010101" pitchFamily="2" charset="-122"/>
                <a:ea typeface="等线" panose="02010600030101010101" pitchFamily="2" charset="-122"/>
                <a:cs typeface="Times New Roman" panose="02020603050405020304" pitchFamily="18" charset="0"/>
              </a:rPr>
              <a:t>图形工作站、</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服务器、磁盘阵列、云计算等。</a:t>
            </a:r>
          </a:p>
        </p:txBody>
      </p:sp>
      <p:sp>
        <p:nvSpPr>
          <p:cNvPr id="18" name="文本框 17">
            <a:extLst>
              <a:ext uri="{FF2B5EF4-FFF2-40B4-BE49-F238E27FC236}">
                <a16:creationId xmlns:a16="http://schemas.microsoft.com/office/drawing/2014/main" id="{2005C099-0CDE-9680-168A-A69B9F706DCF}"/>
              </a:ext>
            </a:extLst>
          </p:cNvPr>
          <p:cNvSpPr txBox="1"/>
          <p:nvPr/>
        </p:nvSpPr>
        <p:spPr>
          <a:xfrm>
            <a:off x="528033" y="1298247"/>
            <a:ext cx="10753859" cy="584775"/>
          </a:xfrm>
          <a:prstGeom prst="rect">
            <a:avLst/>
          </a:prstGeom>
          <a:noFill/>
        </p:spPr>
        <p:txBody>
          <a:bodyPr wrap="square">
            <a:spAutoFit/>
          </a:bodyPr>
          <a:lstStyle/>
          <a:p>
            <a:pPr indent="449580" algn="just"/>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集中采购是通过集中采购机构即央采中心实施的采购</a:t>
            </a:r>
            <a:r>
              <a:rPr lang="zh-CN" altLang="en-US" sz="3200" kern="100" dirty="0">
                <a:effectLst/>
                <a:latin typeface="等线" panose="02010600030101010101" pitchFamily="2" charset="-122"/>
                <a:ea typeface="等线" panose="02010600030101010101" pitchFamily="2" charset="-122"/>
                <a:cs typeface="Times New Roman" panose="02020603050405020304" pitchFamily="18" charset="0"/>
              </a:rPr>
              <a:t>。</a:t>
            </a:r>
            <a:endPar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80042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2" y="114300"/>
            <a:ext cx="10769219" cy="992188"/>
          </a:xfrm>
        </p:spPr>
        <p:txBody>
          <a:bodyPr>
            <a:normAutofit/>
          </a:bodyPr>
          <a:lstStyle/>
          <a:p>
            <a:r>
              <a:rPr lang="zh-CN" altLang="en-US" dirty="0"/>
              <a:t>采购申请和采购实施</a:t>
            </a:r>
            <a:r>
              <a:rPr lang="en-US" altLang="zh-CN" dirty="0"/>
              <a:t>——</a:t>
            </a:r>
            <a:r>
              <a:rPr lang="zh-CN" altLang="en-US" dirty="0"/>
              <a:t>集中采购              </a:t>
            </a:r>
            <a:r>
              <a:rPr lang="zh-CN" altLang="en-US" dirty="0">
                <a:solidFill>
                  <a:srgbClr val="FF0000"/>
                </a:solidFill>
              </a:rPr>
              <a:t>采购实施</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E9455026-3A38-0386-2F87-0332746C8946}"/>
              </a:ext>
            </a:extLst>
          </p:cNvPr>
          <p:cNvSpPr txBox="1"/>
          <p:nvPr/>
        </p:nvSpPr>
        <p:spPr>
          <a:xfrm>
            <a:off x="976312" y="1289374"/>
            <a:ext cx="7511245" cy="67300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rPr>
              <a:t>批量采购</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：周期</a:t>
            </a:r>
            <a:r>
              <a:rPr lang="en-US" altLang="zh-CN" sz="24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3</a:t>
            </a:r>
            <a:r>
              <a:rPr lang="zh-CN" altLang="en-US" sz="24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个月</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左右，每月</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5</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日统一提交</a:t>
            </a:r>
            <a:endPar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4" name="图示 3">
            <a:extLst>
              <a:ext uri="{FF2B5EF4-FFF2-40B4-BE49-F238E27FC236}">
                <a16:creationId xmlns:a16="http://schemas.microsoft.com/office/drawing/2014/main" id="{9F453624-2322-4C7C-C620-FF95C93621B8}"/>
              </a:ext>
            </a:extLst>
          </p:cNvPr>
          <p:cNvGraphicFramePr/>
          <p:nvPr>
            <p:extLst>
              <p:ext uri="{D42A27DB-BD31-4B8C-83A1-F6EECF244321}">
                <p14:modId xmlns:p14="http://schemas.microsoft.com/office/powerpoint/2010/main" val="3100004819"/>
              </p:ext>
            </p:extLst>
          </p:nvPr>
        </p:nvGraphicFramePr>
        <p:xfrm>
          <a:off x="1800182" y="1457723"/>
          <a:ext cx="8799131" cy="2899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文本框 8">
            <a:extLst>
              <a:ext uri="{FF2B5EF4-FFF2-40B4-BE49-F238E27FC236}">
                <a16:creationId xmlns:a16="http://schemas.microsoft.com/office/drawing/2014/main" id="{A85B9D77-03BE-7011-82EA-7C3862BB3C2C}"/>
              </a:ext>
            </a:extLst>
          </p:cNvPr>
          <p:cNvSpPr txBox="1"/>
          <p:nvPr/>
        </p:nvSpPr>
        <p:spPr>
          <a:xfrm>
            <a:off x="1128712" y="3991793"/>
            <a:ext cx="10479088" cy="67300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CN" altLang="en-US" sz="2800" b="1" kern="100" dirty="0">
                <a:latin typeface="等线" panose="02010600030101010101" pitchFamily="2" charset="-122"/>
                <a:ea typeface="等线" panose="02010600030101010101" pitchFamily="2" charset="-122"/>
                <a:cs typeface="Times New Roman" panose="02020603050405020304" pitchFamily="18" charset="0"/>
              </a:rPr>
              <a:t>目录外委托集中采购机构采购</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：自行通过中央政府采购网实施</a:t>
            </a:r>
            <a:endPar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10" name="图示 9">
            <a:extLst>
              <a:ext uri="{FF2B5EF4-FFF2-40B4-BE49-F238E27FC236}">
                <a16:creationId xmlns:a16="http://schemas.microsoft.com/office/drawing/2014/main" id="{A2582FEF-B71B-3933-137C-B0DB82AA4BAB}"/>
              </a:ext>
            </a:extLst>
          </p:cNvPr>
          <p:cNvGraphicFramePr/>
          <p:nvPr>
            <p:extLst>
              <p:ext uri="{D42A27DB-BD31-4B8C-83A1-F6EECF244321}">
                <p14:modId xmlns:p14="http://schemas.microsoft.com/office/powerpoint/2010/main" val="4087077583"/>
              </p:ext>
            </p:extLst>
          </p:nvPr>
        </p:nvGraphicFramePr>
        <p:xfrm>
          <a:off x="2238444" y="4877827"/>
          <a:ext cx="6712373" cy="13426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46890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9905998" cy="992188"/>
          </a:xfrm>
        </p:spPr>
        <p:txBody>
          <a:bodyPr/>
          <a:lstStyle/>
          <a:p>
            <a:r>
              <a:rPr lang="zh-CN" altLang="en-US" dirty="0"/>
              <a:t>采购申请和采购实施</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箭头: 五边形 10">
            <a:extLst>
              <a:ext uri="{FF2B5EF4-FFF2-40B4-BE49-F238E27FC236}">
                <a16:creationId xmlns:a16="http://schemas.microsoft.com/office/drawing/2014/main" id="{F0859F9B-9400-D3ED-7000-4342F8A011FF}"/>
              </a:ext>
            </a:extLst>
          </p:cNvPr>
          <p:cNvSpPr/>
          <p:nvPr/>
        </p:nvSpPr>
        <p:spPr>
          <a:xfrm>
            <a:off x="793682" y="2473769"/>
            <a:ext cx="2966949" cy="191046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4000" dirty="0"/>
              <a:t>采购类型</a:t>
            </a:r>
          </a:p>
        </p:txBody>
      </p:sp>
      <p:sp>
        <p:nvSpPr>
          <p:cNvPr id="12" name="箭头: 五边形 11">
            <a:extLst>
              <a:ext uri="{FF2B5EF4-FFF2-40B4-BE49-F238E27FC236}">
                <a16:creationId xmlns:a16="http://schemas.microsoft.com/office/drawing/2014/main" id="{B9243D85-0A2B-F984-1E1C-C202A0C118A9}"/>
              </a:ext>
            </a:extLst>
          </p:cNvPr>
          <p:cNvSpPr/>
          <p:nvPr/>
        </p:nvSpPr>
        <p:spPr>
          <a:xfrm>
            <a:off x="4417453" y="1938788"/>
            <a:ext cx="2550017" cy="1368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集中采购</a:t>
            </a:r>
          </a:p>
        </p:txBody>
      </p:sp>
      <p:sp>
        <p:nvSpPr>
          <p:cNvPr id="13" name="箭头: 五边形 12">
            <a:extLst>
              <a:ext uri="{FF2B5EF4-FFF2-40B4-BE49-F238E27FC236}">
                <a16:creationId xmlns:a16="http://schemas.microsoft.com/office/drawing/2014/main" id="{DA0A52C5-DC87-6A5A-9F08-F1BF257582AC}"/>
              </a:ext>
            </a:extLst>
          </p:cNvPr>
          <p:cNvSpPr/>
          <p:nvPr/>
        </p:nvSpPr>
        <p:spPr>
          <a:xfrm>
            <a:off x="4417453" y="4384231"/>
            <a:ext cx="2550017" cy="1368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分散采购</a:t>
            </a:r>
          </a:p>
        </p:txBody>
      </p:sp>
      <p:grpSp>
        <p:nvGrpSpPr>
          <p:cNvPr id="17" name="组合 16">
            <a:extLst>
              <a:ext uri="{FF2B5EF4-FFF2-40B4-BE49-F238E27FC236}">
                <a16:creationId xmlns:a16="http://schemas.microsoft.com/office/drawing/2014/main" id="{C40B111A-F1C7-22B5-FBE8-F08A17FBE6E3}"/>
              </a:ext>
            </a:extLst>
          </p:cNvPr>
          <p:cNvGrpSpPr/>
          <p:nvPr/>
        </p:nvGrpSpPr>
        <p:grpSpPr>
          <a:xfrm>
            <a:off x="7617852" y="4093951"/>
            <a:ext cx="2092818" cy="2485417"/>
            <a:chOff x="7727324" y="3631842"/>
            <a:chExt cx="2215166" cy="2910626"/>
          </a:xfrm>
        </p:grpSpPr>
        <p:sp>
          <p:nvSpPr>
            <p:cNvPr id="14" name="箭头: 五边形 13">
              <a:extLst>
                <a:ext uri="{FF2B5EF4-FFF2-40B4-BE49-F238E27FC236}">
                  <a16:creationId xmlns:a16="http://schemas.microsoft.com/office/drawing/2014/main" id="{992CA3E2-377E-B254-12E4-6A7EC1A9F556}"/>
                </a:ext>
              </a:extLst>
            </p:cNvPr>
            <p:cNvSpPr/>
            <p:nvPr/>
          </p:nvSpPr>
          <p:spPr>
            <a:xfrm>
              <a:off x="8004219" y="4001202"/>
              <a:ext cx="1661375" cy="721217"/>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400" dirty="0"/>
                <a:t>自行采购</a:t>
              </a:r>
            </a:p>
          </p:txBody>
        </p:sp>
        <p:sp>
          <p:nvSpPr>
            <p:cNvPr id="15" name="箭头: 五边形 14">
              <a:extLst>
                <a:ext uri="{FF2B5EF4-FFF2-40B4-BE49-F238E27FC236}">
                  <a16:creationId xmlns:a16="http://schemas.microsoft.com/office/drawing/2014/main" id="{59019397-91EE-67E1-98A2-E6D034379A41}"/>
                </a:ext>
              </a:extLst>
            </p:cNvPr>
            <p:cNvSpPr/>
            <p:nvPr/>
          </p:nvSpPr>
          <p:spPr>
            <a:xfrm>
              <a:off x="8004219" y="5292967"/>
              <a:ext cx="1661375" cy="721217"/>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400" dirty="0"/>
                <a:t>委托采购</a:t>
              </a:r>
            </a:p>
          </p:txBody>
        </p:sp>
        <p:sp>
          <p:nvSpPr>
            <p:cNvPr id="16" name="矩形: 圆角 15">
              <a:extLst>
                <a:ext uri="{FF2B5EF4-FFF2-40B4-BE49-F238E27FC236}">
                  <a16:creationId xmlns:a16="http://schemas.microsoft.com/office/drawing/2014/main" id="{C9EF5077-51FB-28DF-C6A1-AD423C03843E}"/>
                </a:ext>
              </a:extLst>
            </p:cNvPr>
            <p:cNvSpPr/>
            <p:nvPr/>
          </p:nvSpPr>
          <p:spPr>
            <a:xfrm>
              <a:off x="7727324" y="3631842"/>
              <a:ext cx="2215166" cy="2910626"/>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8447C43D-2CB7-5957-5A82-01DA8F8E8D3F}"/>
              </a:ext>
            </a:extLst>
          </p:cNvPr>
          <p:cNvGrpSpPr/>
          <p:nvPr/>
        </p:nvGrpSpPr>
        <p:grpSpPr>
          <a:xfrm>
            <a:off x="7617851" y="1205939"/>
            <a:ext cx="2550017" cy="2485417"/>
            <a:chOff x="7727324" y="3631842"/>
            <a:chExt cx="2215166" cy="2910626"/>
          </a:xfrm>
        </p:grpSpPr>
        <p:sp>
          <p:nvSpPr>
            <p:cNvPr id="19" name="箭头: 五边形 18">
              <a:extLst>
                <a:ext uri="{FF2B5EF4-FFF2-40B4-BE49-F238E27FC236}">
                  <a16:creationId xmlns:a16="http://schemas.microsoft.com/office/drawing/2014/main" id="{9D5F3C99-11D5-2D91-105D-1D6448ADEF31}"/>
                </a:ext>
              </a:extLst>
            </p:cNvPr>
            <p:cNvSpPr/>
            <p:nvPr/>
          </p:nvSpPr>
          <p:spPr>
            <a:xfrm>
              <a:off x="8004219" y="4001202"/>
              <a:ext cx="1661375" cy="721217"/>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400" dirty="0"/>
                <a:t>批量采购</a:t>
              </a:r>
            </a:p>
          </p:txBody>
        </p:sp>
        <p:sp>
          <p:nvSpPr>
            <p:cNvPr id="20" name="箭头: 五边形 19">
              <a:extLst>
                <a:ext uri="{FF2B5EF4-FFF2-40B4-BE49-F238E27FC236}">
                  <a16:creationId xmlns:a16="http://schemas.microsoft.com/office/drawing/2014/main" id="{53E1580E-654C-530E-A276-F9CD693BBEB6}"/>
                </a:ext>
              </a:extLst>
            </p:cNvPr>
            <p:cNvSpPr/>
            <p:nvPr/>
          </p:nvSpPr>
          <p:spPr>
            <a:xfrm>
              <a:off x="8004219" y="5292967"/>
              <a:ext cx="1661375" cy="721217"/>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400" dirty="0"/>
                <a:t>央采网采购</a:t>
              </a:r>
            </a:p>
          </p:txBody>
        </p:sp>
        <p:sp>
          <p:nvSpPr>
            <p:cNvPr id="21" name="矩形: 圆角 20">
              <a:extLst>
                <a:ext uri="{FF2B5EF4-FFF2-40B4-BE49-F238E27FC236}">
                  <a16:creationId xmlns:a16="http://schemas.microsoft.com/office/drawing/2014/main" id="{0D5B3909-6CBF-21CA-F751-CE44038AD877}"/>
                </a:ext>
              </a:extLst>
            </p:cNvPr>
            <p:cNvSpPr/>
            <p:nvPr/>
          </p:nvSpPr>
          <p:spPr>
            <a:xfrm>
              <a:off x="7727324" y="3631842"/>
              <a:ext cx="2215166" cy="2910626"/>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a:extLst>
              <a:ext uri="{FF2B5EF4-FFF2-40B4-BE49-F238E27FC236}">
                <a16:creationId xmlns:a16="http://schemas.microsoft.com/office/drawing/2014/main" id="{34AC83D7-EE98-30EB-B041-5D8E0C6490EF}"/>
              </a:ext>
            </a:extLst>
          </p:cNvPr>
          <p:cNvSpPr/>
          <p:nvPr/>
        </p:nvSpPr>
        <p:spPr>
          <a:xfrm>
            <a:off x="3728703" y="4093951"/>
            <a:ext cx="3534982" cy="20034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18370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9905998" cy="992188"/>
          </a:xfrm>
        </p:spPr>
        <p:txBody>
          <a:bodyPr/>
          <a:lstStyle/>
          <a:p>
            <a:r>
              <a:rPr lang="zh-CN" altLang="en-US" dirty="0"/>
              <a:t>采购申请和采购实施</a:t>
            </a:r>
            <a:r>
              <a:rPr lang="en-US" altLang="zh-CN" dirty="0"/>
              <a:t>——</a:t>
            </a:r>
            <a:r>
              <a:rPr lang="zh-CN" altLang="en-US" dirty="0">
                <a:solidFill>
                  <a:srgbClr val="FF0000"/>
                </a:solidFill>
              </a:rPr>
              <a:t>分散采购</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E9455026-3A38-0386-2F87-0332746C8946}"/>
              </a:ext>
            </a:extLst>
          </p:cNvPr>
          <p:cNvSpPr txBox="1"/>
          <p:nvPr/>
        </p:nvSpPr>
        <p:spPr>
          <a:xfrm>
            <a:off x="976312" y="2268687"/>
            <a:ext cx="10434370" cy="187333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CN" altLang="en-US" sz="2800" b="1" kern="100" dirty="0">
                <a:effectLst/>
                <a:latin typeface="等线" panose="02010600030101010101" pitchFamily="2" charset="-122"/>
                <a:ea typeface="等线" panose="02010600030101010101" pitchFamily="2" charset="-122"/>
                <a:cs typeface="Times New Roman" panose="02020603050405020304" pitchFamily="18" charset="0"/>
              </a:rPr>
              <a:t>自行</a:t>
            </a:r>
            <a:r>
              <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rPr>
              <a:t>采购</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en-US"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低于</a:t>
            </a:r>
            <a:r>
              <a:rPr lang="en-US"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50</a:t>
            </a:r>
            <a:r>
              <a:rPr lang="zh-CN" altLang="en-US"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万</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的货物、工程和服务</a:t>
            </a:r>
            <a:endPar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indent="-342900" algn="just">
              <a:lnSpc>
                <a:spcPct val="150000"/>
              </a:lnSpc>
              <a:buFont typeface="Arial" panose="020B0604020202020204" pitchFamily="34" charset="0"/>
              <a:buChar char="•"/>
            </a:pPr>
            <a:endPar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indent="-342900" algn="just">
              <a:lnSpc>
                <a:spcPct val="150000"/>
              </a:lnSpc>
              <a:buFont typeface="Arial" panose="020B0604020202020204" pitchFamily="34" charset="0"/>
              <a:buChar char="•"/>
            </a:pPr>
            <a:r>
              <a:rPr lang="zh-CN" altLang="en-US" sz="2800" b="1" kern="100" dirty="0">
                <a:latin typeface="等线" panose="02010600030101010101" pitchFamily="2" charset="-122"/>
                <a:ea typeface="等线" panose="02010600030101010101" pitchFamily="2" charset="-122"/>
                <a:cs typeface="Times New Roman" panose="02020603050405020304" pitchFamily="18" charset="0"/>
              </a:rPr>
              <a:t>委托采购</a:t>
            </a:r>
            <a:r>
              <a:rPr lang="zh-CN" altLang="en-US" sz="2400" b="1"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50</a:t>
            </a:r>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万（含）以上</a:t>
            </a:r>
            <a:r>
              <a:rPr lang="zh-CN" altLang="en-US" sz="2400" kern="100" dirty="0">
                <a:latin typeface="等线" panose="02010600030101010101" pitchFamily="2" charset="-122"/>
                <a:ea typeface="等线" panose="02010600030101010101" pitchFamily="2" charset="-122"/>
                <a:cs typeface="Times New Roman" panose="02020603050405020304" pitchFamily="18" charset="0"/>
              </a:rPr>
              <a:t>的货物、工程和服务</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2005C099-0CDE-9680-168A-A69B9F706DCF}"/>
              </a:ext>
            </a:extLst>
          </p:cNvPr>
          <p:cNvSpPr txBox="1"/>
          <p:nvPr/>
        </p:nvSpPr>
        <p:spPr>
          <a:xfrm>
            <a:off x="528033" y="1298247"/>
            <a:ext cx="10753859" cy="584775"/>
          </a:xfrm>
          <a:prstGeom prst="rect">
            <a:avLst/>
          </a:prstGeom>
          <a:noFill/>
        </p:spPr>
        <p:txBody>
          <a:bodyPr wrap="square">
            <a:spAutoFit/>
          </a:bodyPr>
          <a:lstStyle/>
          <a:p>
            <a:pPr indent="449580" algn="just"/>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分散</a:t>
            </a:r>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采购是</a:t>
            </a:r>
            <a:r>
              <a:rPr lang="zh-CN" altLang="en-US" sz="3200" kern="100" dirty="0">
                <a:effectLst/>
                <a:latin typeface="等线" panose="02010600030101010101" pitchFamily="2" charset="-122"/>
                <a:ea typeface="等线" panose="02010600030101010101" pitchFamily="2" charset="-122"/>
                <a:cs typeface="Times New Roman" panose="02020603050405020304" pitchFamily="18" charset="0"/>
              </a:rPr>
              <a:t>根据不同金额和采购内容来确定采购方式</a:t>
            </a:r>
            <a:endPar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46318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fontScale="90000"/>
          </a:bodyPr>
          <a:lstStyle/>
          <a:p>
            <a:r>
              <a:rPr lang="zh-CN" altLang="en-US" dirty="0"/>
              <a:t>采购申请和采购实施</a:t>
            </a:r>
            <a:r>
              <a:rPr lang="en-US" altLang="zh-CN" dirty="0"/>
              <a:t>——</a:t>
            </a:r>
            <a:r>
              <a:rPr lang="zh-CN" altLang="en-US" dirty="0"/>
              <a:t>分散采购               </a:t>
            </a:r>
            <a:r>
              <a:rPr lang="zh-CN" altLang="en-US" dirty="0">
                <a:solidFill>
                  <a:srgbClr val="FF0000"/>
                </a:solidFill>
              </a:rPr>
              <a:t>自行采购  </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E9455026-3A38-0386-2F87-0332746C8946}"/>
              </a:ext>
            </a:extLst>
          </p:cNvPr>
          <p:cNvSpPr txBox="1"/>
          <p:nvPr/>
        </p:nvSpPr>
        <p:spPr>
          <a:xfrm>
            <a:off x="976312" y="2268687"/>
            <a:ext cx="10434370" cy="1965666"/>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CN" altLang="en-US" sz="2800" b="1" kern="100" dirty="0">
                <a:effectLst/>
                <a:latin typeface="等线" panose="02010600030101010101" pitchFamily="2" charset="-122"/>
                <a:ea typeface="等线" panose="02010600030101010101" pitchFamily="2" charset="-122"/>
                <a:cs typeface="Times New Roman" panose="02020603050405020304" pitchFamily="18" charset="0"/>
              </a:rPr>
              <a:t>直接</a:t>
            </a:r>
            <a:r>
              <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rPr>
              <a:t>采购</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en-US"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低于</a:t>
            </a:r>
            <a:r>
              <a:rPr lang="en-US"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5</a:t>
            </a:r>
            <a:r>
              <a:rPr lang="zh-CN" altLang="en-US"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万</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的货物、工程和服务</a:t>
            </a:r>
            <a:endPar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indent="-342900" algn="just">
              <a:lnSpc>
                <a:spcPct val="150000"/>
              </a:lnSpc>
              <a:buFont typeface="Arial" panose="020B0604020202020204" pitchFamily="34" charset="0"/>
              <a:buChar char="•"/>
            </a:pPr>
            <a:r>
              <a:rPr lang="zh-CN" altLang="en-US" sz="2800" b="1" kern="100" dirty="0">
                <a:effectLst/>
                <a:latin typeface="等线" panose="02010600030101010101" pitchFamily="2" charset="-122"/>
                <a:ea typeface="等线" panose="02010600030101010101" pitchFamily="2" charset="-122"/>
                <a:cs typeface="Times New Roman" panose="02020603050405020304" pitchFamily="18" charset="0"/>
              </a:rPr>
              <a:t>询价</a:t>
            </a:r>
            <a:r>
              <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rPr>
              <a:t>采购</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5</a:t>
            </a:r>
            <a:r>
              <a:rPr lang="zh-CN" altLang="en-US"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万（含）</a:t>
            </a:r>
            <a:r>
              <a:rPr lang="en-US"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-20</a:t>
            </a:r>
            <a:r>
              <a:rPr lang="zh-CN" altLang="en-US"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万</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的货物、工程和服务</a:t>
            </a:r>
            <a:endPar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indent="-342900" algn="just">
              <a:lnSpc>
                <a:spcPct val="150000"/>
              </a:lnSpc>
              <a:buFont typeface="Arial" panose="020B0604020202020204" pitchFamily="34" charset="0"/>
              <a:buChar char="•"/>
            </a:pPr>
            <a:r>
              <a:rPr lang="zh-CN" altLang="en-US" sz="2800" b="1" kern="100" dirty="0">
                <a:latin typeface="等线" panose="02010600030101010101" pitchFamily="2" charset="-122"/>
                <a:ea typeface="等线" panose="02010600030101010101" pitchFamily="2" charset="-122"/>
                <a:cs typeface="Times New Roman" panose="02020603050405020304" pitchFamily="18" charset="0"/>
              </a:rPr>
              <a:t>竞价采购</a:t>
            </a:r>
            <a:r>
              <a:rPr lang="zh-CN" altLang="en-US" sz="2400" b="1"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20</a:t>
            </a:r>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万（含）</a:t>
            </a: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-50</a:t>
            </a:r>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万</a:t>
            </a:r>
            <a:r>
              <a:rPr lang="zh-CN" altLang="en-US" sz="2400" kern="100" dirty="0">
                <a:latin typeface="等线" panose="02010600030101010101" pitchFamily="2" charset="-122"/>
                <a:ea typeface="等线" panose="02010600030101010101" pitchFamily="2" charset="-122"/>
                <a:cs typeface="Times New Roman" panose="02020603050405020304" pitchFamily="18" charset="0"/>
              </a:rPr>
              <a:t>的货物、工程和服务</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2005C099-0CDE-9680-168A-A69B9F706DCF}"/>
              </a:ext>
            </a:extLst>
          </p:cNvPr>
          <p:cNvSpPr txBox="1"/>
          <p:nvPr/>
        </p:nvSpPr>
        <p:spPr>
          <a:xfrm>
            <a:off x="528033" y="1298247"/>
            <a:ext cx="10753859" cy="584775"/>
          </a:xfrm>
          <a:prstGeom prst="rect">
            <a:avLst/>
          </a:prstGeom>
          <a:noFill/>
        </p:spPr>
        <p:txBody>
          <a:bodyPr wrap="square">
            <a:spAutoFit/>
          </a:bodyPr>
          <a:lstStyle/>
          <a:p>
            <a:pPr indent="449580" algn="just"/>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自行</a:t>
            </a:r>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采购是</a:t>
            </a:r>
            <a:r>
              <a:rPr lang="zh-CN" altLang="en-US" sz="3200" kern="100" dirty="0">
                <a:effectLst/>
                <a:latin typeface="等线" panose="02010600030101010101" pitchFamily="2" charset="-122"/>
                <a:ea typeface="等线" panose="02010600030101010101" pitchFamily="2" charset="-122"/>
                <a:cs typeface="Times New Roman" panose="02020603050405020304" pitchFamily="18" charset="0"/>
              </a:rPr>
              <a:t>根据不同金额和采购内容来确定采购方式</a:t>
            </a:r>
            <a:endPar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93212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2" y="114300"/>
            <a:ext cx="10769219" cy="992188"/>
          </a:xfrm>
        </p:spPr>
        <p:txBody>
          <a:bodyPr>
            <a:normAutofit/>
          </a:bodyPr>
          <a:lstStyle/>
          <a:p>
            <a:r>
              <a:rPr lang="zh-CN" altLang="en-US" dirty="0"/>
              <a:t>采购申请和采购实施</a:t>
            </a:r>
            <a:r>
              <a:rPr lang="en-US" altLang="zh-CN" dirty="0"/>
              <a:t>——</a:t>
            </a:r>
            <a:r>
              <a:rPr lang="zh-CN" altLang="en-US" dirty="0"/>
              <a:t>分散采购              </a:t>
            </a:r>
            <a:r>
              <a:rPr lang="zh-CN" altLang="en-US" dirty="0">
                <a:solidFill>
                  <a:srgbClr val="FF0000"/>
                </a:solidFill>
              </a:rPr>
              <a:t>自行采购</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E9455026-3A38-0386-2F87-0332746C8946}"/>
              </a:ext>
            </a:extLst>
          </p:cNvPr>
          <p:cNvSpPr txBox="1"/>
          <p:nvPr/>
        </p:nvSpPr>
        <p:spPr>
          <a:xfrm>
            <a:off x="838581" y="917245"/>
            <a:ext cx="7511245" cy="67300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CN" altLang="en-US" sz="2800" b="1" kern="100" dirty="0">
                <a:effectLst/>
                <a:latin typeface="等线" panose="02010600030101010101" pitchFamily="2" charset="-122"/>
                <a:ea typeface="等线" panose="02010600030101010101" pitchFamily="2" charset="-122"/>
                <a:cs typeface="Times New Roman" panose="02020603050405020304" pitchFamily="18" charset="0"/>
              </a:rPr>
              <a:t>直接</a:t>
            </a:r>
            <a:r>
              <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rPr>
              <a:t>采购</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：由采购人自行调研市场情况直接采购</a:t>
            </a:r>
            <a:endPar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4" name="图示 3">
            <a:extLst>
              <a:ext uri="{FF2B5EF4-FFF2-40B4-BE49-F238E27FC236}">
                <a16:creationId xmlns:a16="http://schemas.microsoft.com/office/drawing/2014/main" id="{9F453624-2322-4C7C-C620-FF95C93621B8}"/>
              </a:ext>
            </a:extLst>
          </p:cNvPr>
          <p:cNvGraphicFramePr/>
          <p:nvPr>
            <p:extLst>
              <p:ext uri="{D42A27DB-BD31-4B8C-83A1-F6EECF244321}">
                <p14:modId xmlns:p14="http://schemas.microsoft.com/office/powerpoint/2010/main" val="814461147"/>
              </p:ext>
            </p:extLst>
          </p:nvPr>
        </p:nvGraphicFramePr>
        <p:xfrm>
          <a:off x="976312" y="1593610"/>
          <a:ext cx="8979435" cy="1678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文本框 8">
            <a:extLst>
              <a:ext uri="{FF2B5EF4-FFF2-40B4-BE49-F238E27FC236}">
                <a16:creationId xmlns:a16="http://schemas.microsoft.com/office/drawing/2014/main" id="{A85B9D77-03BE-7011-82EA-7C3862BB3C2C}"/>
              </a:ext>
            </a:extLst>
          </p:cNvPr>
          <p:cNvSpPr txBox="1"/>
          <p:nvPr/>
        </p:nvSpPr>
        <p:spPr>
          <a:xfrm>
            <a:off x="574921" y="3271789"/>
            <a:ext cx="10479088" cy="67300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CN" altLang="en-US" sz="2800" b="1" kern="100" dirty="0">
                <a:latin typeface="等线" panose="02010600030101010101" pitchFamily="2" charset="-122"/>
                <a:ea typeface="等线" panose="02010600030101010101" pitchFamily="2" charset="-122"/>
                <a:cs typeface="Times New Roman" panose="02020603050405020304" pitchFamily="18" charset="0"/>
              </a:rPr>
              <a:t>询价采购</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：采购人自行调研市场情况，提交不少于</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3</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家的询价单</a:t>
            </a:r>
            <a:endPar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13" name="图示 12">
            <a:extLst>
              <a:ext uri="{FF2B5EF4-FFF2-40B4-BE49-F238E27FC236}">
                <a16:creationId xmlns:a16="http://schemas.microsoft.com/office/drawing/2014/main" id="{73DF468B-144C-F70C-EF80-E55AFB276162}"/>
              </a:ext>
            </a:extLst>
          </p:cNvPr>
          <p:cNvGraphicFramePr/>
          <p:nvPr>
            <p:extLst>
              <p:ext uri="{D42A27DB-BD31-4B8C-83A1-F6EECF244321}">
                <p14:modId xmlns:p14="http://schemas.microsoft.com/office/powerpoint/2010/main" val="2719604871"/>
              </p:ext>
            </p:extLst>
          </p:nvPr>
        </p:nvGraphicFramePr>
        <p:xfrm>
          <a:off x="976312" y="3944794"/>
          <a:ext cx="8979435" cy="16781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89171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2" y="114300"/>
            <a:ext cx="10769219" cy="992188"/>
          </a:xfrm>
        </p:spPr>
        <p:txBody>
          <a:bodyPr>
            <a:normAutofit/>
          </a:bodyPr>
          <a:lstStyle/>
          <a:p>
            <a:r>
              <a:rPr lang="zh-CN" altLang="en-US" dirty="0"/>
              <a:t>采购申请和采购实施</a:t>
            </a:r>
            <a:r>
              <a:rPr lang="en-US" altLang="zh-CN" dirty="0"/>
              <a:t>——</a:t>
            </a:r>
            <a:r>
              <a:rPr lang="zh-CN" altLang="en-US" dirty="0"/>
              <a:t>分散采购              </a:t>
            </a:r>
            <a:r>
              <a:rPr lang="zh-CN" altLang="en-US" dirty="0">
                <a:solidFill>
                  <a:srgbClr val="FF0000"/>
                </a:solidFill>
              </a:rPr>
              <a:t>自行采购</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E9455026-3A38-0386-2F87-0332746C8946}"/>
              </a:ext>
            </a:extLst>
          </p:cNvPr>
          <p:cNvSpPr txBox="1"/>
          <p:nvPr/>
        </p:nvSpPr>
        <p:spPr>
          <a:xfrm>
            <a:off x="838581" y="917245"/>
            <a:ext cx="7511245" cy="67300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CN" altLang="en-US" sz="2800" b="1" kern="100" dirty="0">
                <a:effectLst/>
                <a:latin typeface="等线" panose="02010600030101010101" pitchFamily="2" charset="-122"/>
                <a:ea typeface="等线" panose="02010600030101010101" pitchFamily="2" charset="-122"/>
                <a:cs typeface="Times New Roman" panose="02020603050405020304" pitchFamily="18" charset="0"/>
              </a:rPr>
              <a:t>竞价采购</a:t>
            </a:r>
            <a:r>
              <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rPr>
              <a:t>采购</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：采购管理平台网上竞价系统采购</a:t>
            </a:r>
            <a:endPar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13" name="图示 12">
            <a:extLst>
              <a:ext uri="{FF2B5EF4-FFF2-40B4-BE49-F238E27FC236}">
                <a16:creationId xmlns:a16="http://schemas.microsoft.com/office/drawing/2014/main" id="{73DF468B-144C-F70C-EF80-E55AFB276162}"/>
              </a:ext>
            </a:extLst>
          </p:cNvPr>
          <p:cNvGraphicFramePr/>
          <p:nvPr>
            <p:extLst>
              <p:ext uri="{D42A27DB-BD31-4B8C-83A1-F6EECF244321}">
                <p14:modId xmlns:p14="http://schemas.microsoft.com/office/powerpoint/2010/main" val="2613287535"/>
              </p:ext>
            </p:extLst>
          </p:nvPr>
        </p:nvGraphicFramePr>
        <p:xfrm>
          <a:off x="999378" y="1589360"/>
          <a:ext cx="8979435" cy="1678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组合 5">
            <a:extLst>
              <a:ext uri="{FF2B5EF4-FFF2-40B4-BE49-F238E27FC236}">
                <a16:creationId xmlns:a16="http://schemas.microsoft.com/office/drawing/2014/main" id="{B7789835-A027-943A-EE87-F3F5E0953BA3}"/>
              </a:ext>
            </a:extLst>
          </p:cNvPr>
          <p:cNvGrpSpPr/>
          <p:nvPr/>
        </p:nvGrpSpPr>
        <p:grpSpPr>
          <a:xfrm>
            <a:off x="999378" y="3523747"/>
            <a:ext cx="7373514" cy="1553525"/>
            <a:chOff x="976312" y="4026621"/>
            <a:chExt cx="7373514" cy="1553525"/>
          </a:xfrm>
        </p:grpSpPr>
        <p:grpSp>
          <p:nvGrpSpPr>
            <p:cNvPr id="8" name="组合 7">
              <a:extLst>
                <a:ext uri="{FF2B5EF4-FFF2-40B4-BE49-F238E27FC236}">
                  <a16:creationId xmlns:a16="http://schemas.microsoft.com/office/drawing/2014/main" id="{C3A6A26C-1AE8-D42F-7F3E-B84F440FDFA0}"/>
                </a:ext>
              </a:extLst>
            </p:cNvPr>
            <p:cNvGrpSpPr/>
            <p:nvPr/>
          </p:nvGrpSpPr>
          <p:grpSpPr>
            <a:xfrm>
              <a:off x="976312" y="4507812"/>
              <a:ext cx="467544" cy="546938"/>
              <a:chOff x="5513849" y="565620"/>
              <a:chExt cx="467544" cy="546938"/>
            </a:xfrm>
          </p:grpSpPr>
          <p:sp>
            <p:nvSpPr>
              <p:cNvPr id="14" name="箭头: 右 13">
                <a:extLst>
                  <a:ext uri="{FF2B5EF4-FFF2-40B4-BE49-F238E27FC236}">
                    <a16:creationId xmlns:a16="http://schemas.microsoft.com/office/drawing/2014/main" id="{DD19F3B5-DFE8-A88A-4279-FA8293625E1B}"/>
                  </a:ext>
                </a:extLst>
              </p:cNvPr>
              <p:cNvSpPr/>
              <p:nvPr/>
            </p:nvSpPr>
            <p:spPr>
              <a:xfrm>
                <a:off x="5513849" y="565620"/>
                <a:ext cx="467544" cy="54693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箭头: 右 4">
                <a:extLst>
                  <a:ext uri="{FF2B5EF4-FFF2-40B4-BE49-F238E27FC236}">
                    <a16:creationId xmlns:a16="http://schemas.microsoft.com/office/drawing/2014/main" id="{28F28CF9-0F1C-AB13-5EC3-EB42D80EEA3E}"/>
                  </a:ext>
                </a:extLst>
              </p:cNvPr>
              <p:cNvSpPr txBox="1"/>
              <p:nvPr/>
            </p:nvSpPr>
            <p:spPr>
              <a:xfrm>
                <a:off x="5513849" y="675008"/>
                <a:ext cx="327281" cy="328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zh-CN" altLang="en-US" sz="2600" kern="1200"/>
              </a:p>
            </p:txBody>
          </p:sp>
        </p:grpSp>
        <p:grpSp>
          <p:nvGrpSpPr>
            <p:cNvPr id="10" name="组合 9">
              <a:extLst>
                <a:ext uri="{FF2B5EF4-FFF2-40B4-BE49-F238E27FC236}">
                  <a16:creationId xmlns:a16="http://schemas.microsoft.com/office/drawing/2014/main" id="{FCC19BCC-A838-A4CA-C5CB-6AEE3B43C3EA}"/>
                </a:ext>
              </a:extLst>
            </p:cNvPr>
            <p:cNvGrpSpPr/>
            <p:nvPr/>
          </p:nvGrpSpPr>
          <p:grpSpPr>
            <a:xfrm>
              <a:off x="1637931" y="4026621"/>
              <a:ext cx="2803612" cy="1509319"/>
              <a:chOff x="6175468" y="84429"/>
              <a:chExt cx="2803612" cy="1509319"/>
            </a:xfrm>
          </p:grpSpPr>
          <p:sp>
            <p:nvSpPr>
              <p:cNvPr id="11" name="矩形: 圆角 10">
                <a:extLst>
                  <a:ext uri="{FF2B5EF4-FFF2-40B4-BE49-F238E27FC236}">
                    <a16:creationId xmlns:a16="http://schemas.microsoft.com/office/drawing/2014/main" id="{69E51466-8FAE-CC09-6505-105D1E8A2A27}"/>
                  </a:ext>
                </a:extLst>
              </p:cNvPr>
              <p:cNvSpPr/>
              <p:nvPr/>
            </p:nvSpPr>
            <p:spPr>
              <a:xfrm>
                <a:off x="6175468" y="84429"/>
                <a:ext cx="2803612" cy="150931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矩形: 圆角 6">
                <a:extLst>
                  <a:ext uri="{FF2B5EF4-FFF2-40B4-BE49-F238E27FC236}">
                    <a16:creationId xmlns:a16="http://schemas.microsoft.com/office/drawing/2014/main" id="{B83402F5-E185-67F0-6F32-564B7E9319BC}"/>
                  </a:ext>
                </a:extLst>
              </p:cNvPr>
              <p:cNvSpPr txBox="1"/>
              <p:nvPr/>
            </p:nvSpPr>
            <p:spPr>
              <a:xfrm>
                <a:off x="6219674" y="128635"/>
                <a:ext cx="2715200" cy="1420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确认中标供应商</a:t>
                </a:r>
              </a:p>
            </p:txBody>
          </p:sp>
        </p:grpSp>
        <p:grpSp>
          <p:nvGrpSpPr>
            <p:cNvPr id="16" name="组合 15">
              <a:extLst>
                <a:ext uri="{FF2B5EF4-FFF2-40B4-BE49-F238E27FC236}">
                  <a16:creationId xmlns:a16="http://schemas.microsoft.com/office/drawing/2014/main" id="{DE07E2F2-EF3B-BED5-D23C-F4BB430E8896}"/>
                </a:ext>
              </a:extLst>
            </p:cNvPr>
            <p:cNvGrpSpPr/>
            <p:nvPr/>
          </p:nvGrpSpPr>
          <p:grpSpPr>
            <a:xfrm>
              <a:off x="4884595" y="4552018"/>
              <a:ext cx="467544" cy="546938"/>
              <a:chOff x="5513849" y="565620"/>
              <a:chExt cx="467544" cy="546938"/>
            </a:xfrm>
          </p:grpSpPr>
          <p:sp>
            <p:nvSpPr>
              <p:cNvPr id="20" name="箭头: 右 19">
                <a:extLst>
                  <a:ext uri="{FF2B5EF4-FFF2-40B4-BE49-F238E27FC236}">
                    <a16:creationId xmlns:a16="http://schemas.microsoft.com/office/drawing/2014/main" id="{53C7BB63-DA65-3A03-FDE4-443CF5CDAA51}"/>
                  </a:ext>
                </a:extLst>
              </p:cNvPr>
              <p:cNvSpPr/>
              <p:nvPr/>
            </p:nvSpPr>
            <p:spPr>
              <a:xfrm>
                <a:off x="5513849" y="565620"/>
                <a:ext cx="467544" cy="54693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箭头: 右 4">
                <a:extLst>
                  <a:ext uri="{FF2B5EF4-FFF2-40B4-BE49-F238E27FC236}">
                    <a16:creationId xmlns:a16="http://schemas.microsoft.com/office/drawing/2014/main" id="{18DD736A-E9D2-50D8-82D3-07358529B4ED}"/>
                  </a:ext>
                </a:extLst>
              </p:cNvPr>
              <p:cNvSpPr txBox="1"/>
              <p:nvPr/>
            </p:nvSpPr>
            <p:spPr>
              <a:xfrm>
                <a:off x="5513849" y="675008"/>
                <a:ext cx="327281" cy="328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zh-CN" altLang="en-US" sz="2600" kern="1200"/>
              </a:p>
            </p:txBody>
          </p:sp>
        </p:grpSp>
        <p:grpSp>
          <p:nvGrpSpPr>
            <p:cNvPr id="17" name="组合 16">
              <a:extLst>
                <a:ext uri="{FF2B5EF4-FFF2-40B4-BE49-F238E27FC236}">
                  <a16:creationId xmlns:a16="http://schemas.microsoft.com/office/drawing/2014/main" id="{D8A915DA-437D-E527-2013-EAC8DFBE2094}"/>
                </a:ext>
              </a:extLst>
            </p:cNvPr>
            <p:cNvGrpSpPr/>
            <p:nvPr/>
          </p:nvGrpSpPr>
          <p:grpSpPr>
            <a:xfrm>
              <a:off x="5546214" y="4070827"/>
              <a:ext cx="2803612" cy="1509319"/>
              <a:chOff x="6175468" y="84429"/>
              <a:chExt cx="2803612" cy="1509319"/>
            </a:xfrm>
          </p:grpSpPr>
          <p:sp>
            <p:nvSpPr>
              <p:cNvPr id="18" name="矩形: 圆角 17">
                <a:extLst>
                  <a:ext uri="{FF2B5EF4-FFF2-40B4-BE49-F238E27FC236}">
                    <a16:creationId xmlns:a16="http://schemas.microsoft.com/office/drawing/2014/main" id="{ED53A361-C75D-FFFE-45B6-F9196AED9107}"/>
                  </a:ext>
                </a:extLst>
              </p:cNvPr>
              <p:cNvSpPr/>
              <p:nvPr/>
            </p:nvSpPr>
            <p:spPr>
              <a:xfrm>
                <a:off x="6175468" y="84429"/>
                <a:ext cx="2803612" cy="150931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矩形: 圆角 6">
                <a:extLst>
                  <a:ext uri="{FF2B5EF4-FFF2-40B4-BE49-F238E27FC236}">
                    <a16:creationId xmlns:a16="http://schemas.microsoft.com/office/drawing/2014/main" id="{9E87ECDF-133E-C720-A0B4-4F9C41E26269}"/>
                  </a:ext>
                </a:extLst>
              </p:cNvPr>
              <p:cNvSpPr txBox="1"/>
              <p:nvPr/>
            </p:nvSpPr>
            <p:spPr>
              <a:xfrm>
                <a:off x="6219674" y="128635"/>
                <a:ext cx="2715200" cy="1420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资产处审核</a:t>
                </a:r>
                <a:endParaRPr lang="en-US" altLang="zh-CN" sz="2400" kern="1200" dirty="0"/>
              </a:p>
              <a:p>
                <a:pPr marL="0" lvl="0" indent="0" algn="ctr" defTabSz="1066800">
                  <a:lnSpc>
                    <a:spcPct val="90000"/>
                  </a:lnSpc>
                  <a:spcBef>
                    <a:spcPct val="0"/>
                  </a:spcBef>
                  <a:spcAft>
                    <a:spcPct val="35000"/>
                  </a:spcAft>
                  <a:buNone/>
                </a:pPr>
                <a:r>
                  <a:rPr lang="zh-CN" altLang="en-US" sz="2400" dirty="0"/>
                  <a:t>发布中标公告</a:t>
                </a:r>
                <a:endParaRPr lang="zh-CN" altLang="en-US" sz="2400" kern="1200" dirty="0"/>
              </a:p>
            </p:txBody>
          </p:sp>
        </p:grpSp>
      </p:grpSp>
      <p:pic>
        <p:nvPicPr>
          <p:cNvPr id="1026" name="图片 1">
            <a:extLst>
              <a:ext uri="{FF2B5EF4-FFF2-40B4-BE49-F238E27FC236}">
                <a16:creationId xmlns:a16="http://schemas.microsoft.com/office/drawing/2014/main" id="{C91DC1E5-3380-3430-E9C5-173A943D2C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6922" y="5261406"/>
            <a:ext cx="6703575" cy="128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id="{43BBF328-8FC8-DE3D-8672-24E669AD7BDB}"/>
              </a:ext>
            </a:extLst>
          </p:cNvPr>
          <p:cNvSpPr txBox="1"/>
          <p:nvPr/>
        </p:nvSpPr>
        <p:spPr>
          <a:xfrm>
            <a:off x="8417098" y="3703824"/>
            <a:ext cx="3774902" cy="2308324"/>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竞价系统注册并通过审核的所有供应商可以收到竞价公告</a:t>
            </a:r>
            <a:endParaRPr lang="en-US" altLang="zh-CN" dirty="0"/>
          </a:p>
          <a:p>
            <a:pPr marL="285750" indent="-285750">
              <a:buFont typeface="Arial" panose="020B0604020202020204" pitchFamily="34" charset="0"/>
              <a:buChar char="•"/>
            </a:pPr>
            <a:r>
              <a:rPr lang="zh-CN" altLang="en-US" dirty="0"/>
              <a:t>供货商投标过程中（</a:t>
            </a:r>
            <a:r>
              <a:rPr lang="en-US" altLang="zh-CN" dirty="0"/>
              <a:t>72</a:t>
            </a:r>
            <a:r>
              <a:rPr lang="zh-CN" altLang="en-US" dirty="0"/>
              <a:t>小时内），只能看到投标家数，无法查看详细情况</a:t>
            </a:r>
            <a:endParaRPr lang="en-US" altLang="zh-CN" dirty="0"/>
          </a:p>
          <a:p>
            <a:pPr marL="285750" indent="-285750">
              <a:buFont typeface="Arial" panose="020B0604020202020204" pitchFamily="34" charset="0"/>
              <a:buChar char="•"/>
            </a:pPr>
            <a:r>
              <a:rPr lang="zh-CN" altLang="en-US" dirty="0"/>
              <a:t>通过“我的订单”</a:t>
            </a:r>
            <a:r>
              <a:rPr lang="en-US" altLang="zh-CN" dirty="0"/>
              <a:t>——</a:t>
            </a:r>
            <a:r>
              <a:rPr lang="zh-CN" altLang="en-US" dirty="0"/>
              <a:t>“设备申请查询”</a:t>
            </a:r>
            <a:r>
              <a:rPr lang="en-US" altLang="zh-CN" dirty="0"/>
              <a:t>——</a:t>
            </a:r>
            <a:r>
              <a:rPr lang="zh-CN" altLang="en-US" dirty="0"/>
              <a:t>“查看明细”进行查看</a:t>
            </a:r>
          </a:p>
        </p:txBody>
      </p:sp>
    </p:spTree>
    <p:extLst>
      <p:ext uri="{BB962C8B-B14F-4D97-AF65-F5344CB8AC3E}">
        <p14:creationId xmlns:p14="http://schemas.microsoft.com/office/powerpoint/2010/main" val="2385567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fontScale="90000"/>
          </a:bodyPr>
          <a:lstStyle/>
          <a:p>
            <a:r>
              <a:rPr lang="zh-CN" altLang="en-US" dirty="0"/>
              <a:t>采购申请和采购实施</a:t>
            </a:r>
            <a:r>
              <a:rPr lang="en-US" altLang="zh-CN" dirty="0"/>
              <a:t>——</a:t>
            </a:r>
            <a:r>
              <a:rPr lang="zh-CN" altLang="en-US" dirty="0"/>
              <a:t>分散采购               </a:t>
            </a:r>
            <a:r>
              <a:rPr lang="zh-CN" altLang="en-US" dirty="0">
                <a:solidFill>
                  <a:srgbClr val="FF0000"/>
                </a:solidFill>
              </a:rPr>
              <a:t>委托采购  </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E9455026-3A38-0386-2F87-0332746C8946}"/>
              </a:ext>
            </a:extLst>
          </p:cNvPr>
          <p:cNvSpPr txBox="1"/>
          <p:nvPr/>
        </p:nvSpPr>
        <p:spPr>
          <a:xfrm>
            <a:off x="878815" y="3436150"/>
            <a:ext cx="10434370" cy="307366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CN" altLang="en-US" sz="2800" b="1" kern="100" dirty="0">
                <a:effectLst/>
                <a:latin typeface="等线" panose="02010600030101010101" pitchFamily="2" charset="-122"/>
                <a:ea typeface="等线" panose="02010600030101010101" pitchFamily="2" charset="-122"/>
                <a:cs typeface="Times New Roman" panose="02020603050405020304" pitchFamily="18" charset="0"/>
              </a:rPr>
              <a:t>达到公开招标</a:t>
            </a:r>
            <a:r>
              <a:rPr lang="zh-CN" altLang="en-US" sz="2800" b="1" kern="100" dirty="0">
                <a:latin typeface="等线" panose="02010600030101010101" pitchFamily="2" charset="-122"/>
                <a:ea typeface="等线" panose="02010600030101010101" pitchFamily="2" charset="-122"/>
                <a:cs typeface="Times New Roman" panose="02020603050405020304" pitchFamily="18" charset="0"/>
              </a:rPr>
              <a:t>限额：</a:t>
            </a:r>
            <a:r>
              <a:rPr lang="en-US"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200</a:t>
            </a:r>
            <a:r>
              <a:rPr lang="zh-CN" altLang="en-US"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万（含）以上</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的货物及服务、</a:t>
            </a:r>
            <a:r>
              <a:rPr lang="en-US"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400</a:t>
            </a:r>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万（含）以上</a:t>
            </a:r>
            <a:r>
              <a:rPr lang="zh-CN" altLang="en-US" sz="2400" kern="100" dirty="0">
                <a:latin typeface="等线" panose="02010600030101010101" pitchFamily="2" charset="-122"/>
                <a:ea typeface="等线" panose="02010600030101010101" pitchFamily="2" charset="-122"/>
                <a:cs typeface="Times New Roman" panose="02020603050405020304" pitchFamily="18" charset="0"/>
              </a:rPr>
              <a:t>的工程</a:t>
            </a:r>
            <a:endPar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indent="-342900" algn="just">
              <a:lnSpc>
                <a:spcPct val="150000"/>
              </a:lnSpc>
              <a:buFont typeface="Arial" panose="020B0604020202020204" pitchFamily="34" charset="0"/>
              <a:buChar char="•"/>
            </a:pPr>
            <a:r>
              <a:rPr lang="zh-CN" altLang="en-US" sz="2800" b="1" kern="100" dirty="0">
                <a:latin typeface="等线" panose="02010600030101010101" pitchFamily="2" charset="-122"/>
                <a:ea typeface="等线" panose="02010600030101010101" pitchFamily="2" charset="-122"/>
                <a:cs typeface="Times New Roman" panose="02020603050405020304" pitchFamily="18" charset="0"/>
              </a:rPr>
              <a:t>达到国家规定限额标准，未达到公开招标限额</a:t>
            </a:r>
            <a:r>
              <a:rPr lang="zh-CN" altLang="en-US" sz="2400" b="1"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100</a:t>
            </a:r>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万（含）以上</a:t>
            </a:r>
            <a:r>
              <a:rPr lang="zh-CN" altLang="en-US" sz="24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a:t>
            </a:r>
            <a:r>
              <a:rPr lang="zh-CN" altLang="en-US" sz="2400" kern="100" dirty="0">
                <a:latin typeface="等线" panose="02010600030101010101" pitchFamily="2" charset="-122"/>
                <a:ea typeface="等线" panose="02010600030101010101" pitchFamily="2" charset="-122"/>
                <a:cs typeface="Times New Roman" panose="02020603050405020304" pitchFamily="18" charset="0"/>
              </a:rPr>
              <a:t>未达到公开招标限额的货物、工程和服务</a:t>
            </a:r>
            <a:endParaRPr lang="en-US" altLang="zh-CN" sz="2400" kern="100" dirty="0">
              <a:latin typeface="等线" panose="02010600030101010101" pitchFamily="2" charset="-122"/>
              <a:ea typeface="等线" panose="02010600030101010101" pitchFamily="2" charset="-122"/>
              <a:cs typeface="Times New Roman" panose="02020603050405020304" pitchFamily="18" charset="0"/>
            </a:endParaRPr>
          </a:p>
          <a:p>
            <a:pPr marL="342900" indent="-342900" algn="just">
              <a:lnSpc>
                <a:spcPct val="150000"/>
              </a:lnSpc>
              <a:buFont typeface="Arial" panose="020B0604020202020204" pitchFamily="34" charset="0"/>
              <a:buChar char="•"/>
            </a:pPr>
            <a:r>
              <a:rPr lang="zh-CN" altLang="en-US" sz="2800" b="1" kern="100" dirty="0">
                <a:latin typeface="等线" panose="02010600030101010101" pitchFamily="2" charset="-122"/>
                <a:ea typeface="等线" panose="02010600030101010101" pitchFamily="2" charset="-122"/>
                <a:cs typeface="Times New Roman" panose="02020603050405020304" pitchFamily="18" charset="0"/>
              </a:rPr>
              <a:t>未达到国家规定限额标准：</a:t>
            </a:r>
            <a:r>
              <a:rPr lang="en-US"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50</a:t>
            </a:r>
            <a:r>
              <a:rPr lang="zh-CN" altLang="en-US"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万（含）</a:t>
            </a:r>
            <a:r>
              <a:rPr lang="en-US"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-100</a:t>
            </a:r>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万</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的货物、工程及服务</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2005C099-0CDE-9680-168A-A69B9F706DCF}"/>
              </a:ext>
            </a:extLst>
          </p:cNvPr>
          <p:cNvSpPr txBox="1"/>
          <p:nvPr/>
        </p:nvSpPr>
        <p:spPr>
          <a:xfrm>
            <a:off x="528033" y="1298247"/>
            <a:ext cx="10753859" cy="2062103"/>
          </a:xfrm>
          <a:prstGeom prst="rect">
            <a:avLst/>
          </a:prstGeom>
          <a:noFill/>
        </p:spPr>
        <p:txBody>
          <a:bodyPr wrap="square">
            <a:spAutoFit/>
          </a:bodyPr>
          <a:lstStyle/>
          <a:p>
            <a:pPr indent="449580" algn="just"/>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委托采购是达到“国家规定的限额标准”，由我所委托招标代理机构进行采购。</a:t>
            </a:r>
            <a:endParaRPr lang="en-US" altLang="zh-CN" sz="2400" kern="100" dirty="0">
              <a:latin typeface="等线" panose="02010600030101010101" pitchFamily="2" charset="-122"/>
              <a:ea typeface="等线" panose="02010600030101010101" pitchFamily="2" charset="-122"/>
              <a:cs typeface="Times New Roman" panose="02020603050405020304" pitchFamily="18" charset="0"/>
            </a:endParaRPr>
          </a:p>
          <a:p>
            <a:pPr indent="44958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2020</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年的限额标准为</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100</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万以上货物及服务，</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120</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万以上工程。</a:t>
            </a:r>
            <a:endParaRPr lang="en-US" altLang="zh-CN" sz="32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6" name="矩形: 圆角 5">
            <a:extLst>
              <a:ext uri="{FF2B5EF4-FFF2-40B4-BE49-F238E27FC236}">
                <a16:creationId xmlns:a16="http://schemas.microsoft.com/office/drawing/2014/main" id="{5CFE2F64-8699-A1D8-8D06-24A6344E1179}"/>
              </a:ext>
            </a:extLst>
          </p:cNvPr>
          <p:cNvSpPr/>
          <p:nvPr/>
        </p:nvSpPr>
        <p:spPr>
          <a:xfrm>
            <a:off x="4537901" y="3360350"/>
            <a:ext cx="2062065" cy="911915"/>
          </a:xfrm>
          <a:prstGeom prst="round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C00000"/>
                </a:solidFill>
              </a:rPr>
              <a:t>公开招标</a:t>
            </a:r>
          </a:p>
        </p:txBody>
      </p:sp>
      <p:sp>
        <p:nvSpPr>
          <p:cNvPr id="8" name="矩形: 圆角 7">
            <a:extLst>
              <a:ext uri="{FF2B5EF4-FFF2-40B4-BE49-F238E27FC236}">
                <a16:creationId xmlns:a16="http://schemas.microsoft.com/office/drawing/2014/main" id="{7EFC74B9-9956-996C-50B7-D09241023B50}"/>
              </a:ext>
            </a:extLst>
          </p:cNvPr>
          <p:cNvSpPr/>
          <p:nvPr/>
        </p:nvSpPr>
        <p:spPr>
          <a:xfrm>
            <a:off x="7511051" y="4515781"/>
            <a:ext cx="2062065" cy="911915"/>
          </a:xfrm>
          <a:prstGeom prst="round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C00000"/>
                </a:solidFill>
              </a:rPr>
              <a:t>自选六项</a:t>
            </a:r>
          </a:p>
        </p:txBody>
      </p:sp>
      <p:sp>
        <p:nvSpPr>
          <p:cNvPr id="9" name="矩形: 圆角 8">
            <a:extLst>
              <a:ext uri="{FF2B5EF4-FFF2-40B4-BE49-F238E27FC236}">
                <a16:creationId xmlns:a16="http://schemas.microsoft.com/office/drawing/2014/main" id="{9D17D07E-D4A8-E73E-3223-93FB54AE72A6}"/>
              </a:ext>
            </a:extLst>
          </p:cNvPr>
          <p:cNvSpPr/>
          <p:nvPr/>
        </p:nvSpPr>
        <p:spPr>
          <a:xfrm>
            <a:off x="7646357" y="5673697"/>
            <a:ext cx="3666817" cy="911915"/>
          </a:xfrm>
          <a:prstGeom prst="round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C00000"/>
                </a:solidFill>
              </a:rPr>
              <a:t>自选六项</a:t>
            </a:r>
            <a:endParaRPr lang="en-US" altLang="zh-CN" sz="3200" dirty="0">
              <a:solidFill>
                <a:srgbClr val="C00000"/>
              </a:solidFill>
            </a:endParaRPr>
          </a:p>
          <a:p>
            <a:pPr algn="ctr"/>
            <a:r>
              <a:rPr lang="zh-CN" altLang="en-US" sz="3200" dirty="0">
                <a:solidFill>
                  <a:srgbClr val="C00000"/>
                </a:solidFill>
              </a:rPr>
              <a:t>特殊情况竞价采购</a:t>
            </a:r>
          </a:p>
        </p:txBody>
      </p:sp>
    </p:spTree>
    <p:extLst>
      <p:ext uri="{BB962C8B-B14F-4D97-AF65-F5344CB8AC3E}">
        <p14:creationId xmlns:p14="http://schemas.microsoft.com/office/powerpoint/2010/main" val="342382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fontScale="90000"/>
          </a:bodyPr>
          <a:lstStyle/>
          <a:p>
            <a:r>
              <a:rPr lang="zh-CN" altLang="en-US" dirty="0"/>
              <a:t>采购申请和采购实施</a:t>
            </a:r>
            <a:r>
              <a:rPr lang="en-US" altLang="zh-CN" dirty="0"/>
              <a:t>——</a:t>
            </a:r>
            <a:r>
              <a:rPr lang="zh-CN" altLang="en-US" dirty="0"/>
              <a:t>分散采购               </a:t>
            </a:r>
            <a:r>
              <a:rPr lang="zh-CN" altLang="en-US" dirty="0">
                <a:solidFill>
                  <a:srgbClr val="FF0000"/>
                </a:solidFill>
              </a:rPr>
              <a:t>委托采购  </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9680668-B4C0-42E7-81E6-58D90DEB8A2D}"/>
              </a:ext>
            </a:extLst>
          </p:cNvPr>
          <p:cNvSpPr txBox="1"/>
          <p:nvPr/>
        </p:nvSpPr>
        <p:spPr>
          <a:xfrm>
            <a:off x="1129004" y="1586204"/>
            <a:ext cx="9759820" cy="3600986"/>
          </a:xfrm>
          <a:prstGeom prst="rect">
            <a:avLst/>
          </a:prstGeom>
          <a:noFill/>
        </p:spPr>
        <p:txBody>
          <a:bodyPr wrap="square" rtlCol="0">
            <a:spAutoFit/>
          </a:bodyPr>
          <a:lstStyle/>
          <a:p>
            <a:r>
              <a:rPr lang="zh-CN" altLang="en-US" sz="3600" b="1" dirty="0"/>
              <a:t>委托采购自选六项</a:t>
            </a:r>
            <a:r>
              <a:rPr lang="zh-CN" altLang="en-US" sz="3200" dirty="0"/>
              <a:t>：</a:t>
            </a:r>
            <a:endParaRPr lang="en-US" altLang="zh-CN" sz="3200" dirty="0"/>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公开招标</a:t>
            </a:r>
            <a:r>
              <a:rPr lang="zh-CN" altLang="en-US" sz="3200" dirty="0">
                <a:ea typeface="等线" panose="02010600030101010101" pitchFamily="2" charset="-122"/>
                <a:cs typeface="Times New Roman" panose="02020603050405020304" pitchFamily="18" charset="0"/>
                <a:sym typeface="Wingdings" panose="05000000000000000000" pitchFamily="2" charset="2"/>
              </a:rPr>
              <a:t>（从发公告到开标不少于</a:t>
            </a:r>
            <a:r>
              <a:rPr lang="en-US" altLang="zh-CN" sz="3200" dirty="0">
                <a:ea typeface="等线" panose="02010600030101010101" pitchFamily="2" charset="-122"/>
                <a:cs typeface="Times New Roman" panose="02020603050405020304" pitchFamily="18" charset="0"/>
                <a:sym typeface="Wingdings" panose="05000000000000000000" pitchFamily="2" charset="2"/>
              </a:rPr>
              <a:t>20</a:t>
            </a:r>
            <a:r>
              <a:rPr lang="zh-CN" altLang="en-US" sz="3200" dirty="0">
                <a:ea typeface="等线" panose="02010600030101010101" pitchFamily="2" charset="-122"/>
                <a:cs typeface="Times New Roman" panose="02020603050405020304" pitchFamily="18" charset="0"/>
                <a:sym typeface="Wingdings" panose="05000000000000000000" pitchFamily="2" charset="2"/>
              </a:rPr>
              <a:t>日）</a:t>
            </a:r>
            <a:endParaRPr lang="en-US" altLang="zh-CN" sz="3200" dirty="0">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竞争性谈判</a:t>
            </a:r>
            <a:endParaRPr lang="en-US" altLang="zh-CN" sz="3200" dirty="0">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竞争性磋商</a:t>
            </a:r>
            <a:endParaRPr lang="en-US" altLang="zh-CN" sz="3200" dirty="0">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邀请招标</a:t>
            </a:r>
            <a:endParaRPr lang="en-US" altLang="zh-CN" sz="3200" dirty="0">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询价</a:t>
            </a:r>
            <a:endParaRPr lang="en-US" altLang="zh-CN" sz="3200" dirty="0">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单一来源采购</a:t>
            </a:r>
            <a:endParaRPr lang="zh-CN" altLang="en-US" sz="3200" dirty="0"/>
          </a:p>
        </p:txBody>
      </p:sp>
      <p:grpSp>
        <p:nvGrpSpPr>
          <p:cNvPr id="3" name="组合 2">
            <a:extLst>
              <a:ext uri="{FF2B5EF4-FFF2-40B4-BE49-F238E27FC236}">
                <a16:creationId xmlns:a16="http://schemas.microsoft.com/office/drawing/2014/main" id="{D8DAD03C-B458-799E-E97D-09614BF2D900}"/>
              </a:ext>
            </a:extLst>
          </p:cNvPr>
          <p:cNvGrpSpPr/>
          <p:nvPr/>
        </p:nvGrpSpPr>
        <p:grpSpPr>
          <a:xfrm>
            <a:off x="6292056" y="3374586"/>
            <a:ext cx="4860399" cy="1710921"/>
            <a:chOff x="6202597" y="3476269"/>
            <a:chExt cx="4860399" cy="1710921"/>
          </a:xfrm>
        </p:grpSpPr>
        <p:sp>
          <p:nvSpPr>
            <p:cNvPr id="7" name="文本框 6">
              <a:extLst>
                <a:ext uri="{FF2B5EF4-FFF2-40B4-BE49-F238E27FC236}">
                  <a16:creationId xmlns:a16="http://schemas.microsoft.com/office/drawing/2014/main" id="{99A98D95-694A-EB05-32CB-63492064D10F}"/>
                </a:ext>
              </a:extLst>
            </p:cNvPr>
            <p:cNvSpPr txBox="1"/>
            <p:nvPr/>
          </p:nvSpPr>
          <p:spPr>
            <a:xfrm>
              <a:off x="6447454" y="4109972"/>
              <a:ext cx="4615542" cy="1077218"/>
            </a:xfrm>
            <a:prstGeom prst="rect">
              <a:avLst/>
            </a:prstGeom>
            <a:noFill/>
          </p:spPr>
          <p:txBody>
            <a:bodyPr wrap="square" rtlCol="0">
              <a:spAutoFit/>
            </a:bodyPr>
            <a:lstStyle/>
            <a:p>
              <a:r>
                <a:rPr lang="zh-CN" altLang="en-US" sz="3200" dirty="0"/>
                <a:t>采购部门至少提前</a:t>
              </a:r>
              <a:r>
                <a:rPr lang="en-US" altLang="zh-CN" sz="3200" dirty="0"/>
                <a:t>15</a:t>
              </a:r>
              <a:r>
                <a:rPr lang="zh-CN" altLang="en-US" sz="3200" dirty="0"/>
                <a:t>日工作日提交需求文件</a:t>
              </a:r>
            </a:p>
          </p:txBody>
        </p:sp>
        <p:sp>
          <p:nvSpPr>
            <p:cNvPr id="10" name="爆炸形: 8 pt  9">
              <a:extLst>
                <a:ext uri="{FF2B5EF4-FFF2-40B4-BE49-F238E27FC236}">
                  <a16:creationId xmlns:a16="http://schemas.microsoft.com/office/drawing/2014/main" id="{542C61D2-BE74-2EAD-FF33-2C62811F38F6}"/>
                </a:ext>
              </a:extLst>
            </p:cNvPr>
            <p:cNvSpPr/>
            <p:nvPr/>
          </p:nvSpPr>
          <p:spPr>
            <a:xfrm>
              <a:off x="6202597" y="3476269"/>
              <a:ext cx="1055915" cy="787626"/>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86474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fontScale="90000"/>
          </a:bodyPr>
          <a:lstStyle/>
          <a:p>
            <a:r>
              <a:rPr lang="zh-CN" altLang="en-US" dirty="0"/>
              <a:t>采购申请和采购实施</a:t>
            </a:r>
            <a:r>
              <a:rPr lang="en-US" altLang="zh-CN" dirty="0"/>
              <a:t>——</a:t>
            </a:r>
            <a:r>
              <a:rPr lang="zh-CN" altLang="en-US" dirty="0"/>
              <a:t>分散采购               </a:t>
            </a:r>
            <a:r>
              <a:rPr lang="zh-CN" altLang="en-US" dirty="0">
                <a:solidFill>
                  <a:srgbClr val="FF0000"/>
                </a:solidFill>
              </a:rPr>
              <a:t>委托采购  </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9680668-B4C0-42E7-81E6-58D90DEB8A2D}"/>
              </a:ext>
            </a:extLst>
          </p:cNvPr>
          <p:cNvSpPr txBox="1"/>
          <p:nvPr/>
        </p:nvSpPr>
        <p:spPr>
          <a:xfrm>
            <a:off x="1129004" y="1586204"/>
            <a:ext cx="9759820" cy="3600986"/>
          </a:xfrm>
          <a:prstGeom prst="rect">
            <a:avLst/>
          </a:prstGeom>
          <a:noFill/>
        </p:spPr>
        <p:txBody>
          <a:bodyPr wrap="square" rtlCol="0">
            <a:spAutoFit/>
          </a:bodyPr>
          <a:lstStyle/>
          <a:p>
            <a:r>
              <a:rPr lang="zh-CN" altLang="en-US" sz="3600" b="1" dirty="0"/>
              <a:t>委托采购自选六项</a:t>
            </a:r>
            <a:r>
              <a:rPr lang="zh-CN" altLang="en-US" sz="3200" dirty="0"/>
              <a:t>：</a:t>
            </a:r>
            <a:endParaRPr lang="en-US" altLang="zh-CN" sz="3200" dirty="0"/>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公开招标</a:t>
            </a:r>
            <a:endParaRPr lang="en-US" altLang="zh-CN" sz="3200" dirty="0">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b="1" dirty="0">
                <a:solidFill>
                  <a:srgbClr val="C00000"/>
                </a:solidFill>
                <a:effectLst/>
                <a:ea typeface="等线" panose="02010600030101010101" pitchFamily="2" charset="-122"/>
                <a:cs typeface="Times New Roman" panose="02020603050405020304" pitchFamily="18" charset="0"/>
              </a:rPr>
              <a:t>竞争性谈判</a:t>
            </a:r>
            <a:endParaRPr lang="en-US" altLang="zh-CN" sz="3200" b="1" dirty="0">
              <a:solidFill>
                <a:srgbClr val="C00000"/>
              </a:solidFill>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竞争性磋商</a:t>
            </a:r>
            <a:endParaRPr lang="en-US" altLang="zh-CN" sz="3200" dirty="0">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邀请招标</a:t>
            </a:r>
            <a:endParaRPr lang="en-US" altLang="zh-CN" sz="3200" dirty="0">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询价</a:t>
            </a:r>
            <a:endParaRPr lang="en-US" altLang="zh-CN" sz="3200" dirty="0">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单一来源采购</a:t>
            </a:r>
            <a:endParaRPr lang="zh-CN" altLang="en-US" sz="3200" dirty="0"/>
          </a:p>
        </p:txBody>
      </p:sp>
    </p:spTree>
    <p:extLst>
      <p:ext uri="{BB962C8B-B14F-4D97-AF65-F5344CB8AC3E}">
        <p14:creationId xmlns:p14="http://schemas.microsoft.com/office/powerpoint/2010/main" val="101494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a:extLst>
              <a:ext uri="{FF2B5EF4-FFF2-40B4-BE49-F238E27FC236}">
                <a16:creationId xmlns:a16="http://schemas.microsoft.com/office/drawing/2014/main" id="{1AFCDC9E-9DF8-7724-4477-249F994E0D60}"/>
              </a:ext>
            </a:extLst>
          </p:cNvPr>
          <p:cNvGraphicFramePr/>
          <p:nvPr>
            <p:extLst>
              <p:ext uri="{D42A27DB-BD31-4B8C-83A1-F6EECF244321}">
                <p14:modId xmlns:p14="http://schemas.microsoft.com/office/powerpoint/2010/main" val="426554472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a:extLst>
              <a:ext uri="{FF2B5EF4-FFF2-40B4-BE49-F238E27FC236}">
                <a16:creationId xmlns:a16="http://schemas.microsoft.com/office/drawing/2014/main" id="{EA4F3260-9621-1822-9645-1964AC3C1B52}"/>
              </a:ext>
            </a:extLst>
          </p:cNvPr>
          <p:cNvSpPr txBox="1"/>
          <p:nvPr/>
        </p:nvSpPr>
        <p:spPr>
          <a:xfrm>
            <a:off x="2351314" y="1317172"/>
            <a:ext cx="762000" cy="1015663"/>
          </a:xfrm>
          <a:prstGeom prst="rect">
            <a:avLst/>
          </a:prstGeom>
          <a:noFill/>
        </p:spPr>
        <p:txBody>
          <a:bodyPr wrap="square" rtlCol="0">
            <a:spAutoFit/>
          </a:bodyPr>
          <a:lstStyle/>
          <a:p>
            <a:r>
              <a:rPr lang="zh-CN" altLang="en-US" sz="6000" b="1" dirty="0">
                <a:solidFill>
                  <a:schemeClr val="bg1"/>
                </a:solidFill>
              </a:rPr>
              <a:t>一</a:t>
            </a:r>
          </a:p>
        </p:txBody>
      </p:sp>
      <p:sp>
        <p:nvSpPr>
          <p:cNvPr id="6" name="文本框 5">
            <a:extLst>
              <a:ext uri="{FF2B5EF4-FFF2-40B4-BE49-F238E27FC236}">
                <a16:creationId xmlns:a16="http://schemas.microsoft.com/office/drawing/2014/main" id="{6FC6F9C1-D56F-CDE2-C596-7B4833E38C1A}"/>
              </a:ext>
            </a:extLst>
          </p:cNvPr>
          <p:cNvSpPr txBox="1"/>
          <p:nvPr/>
        </p:nvSpPr>
        <p:spPr>
          <a:xfrm>
            <a:off x="2732314" y="2954196"/>
            <a:ext cx="762000" cy="1015663"/>
          </a:xfrm>
          <a:prstGeom prst="rect">
            <a:avLst/>
          </a:prstGeom>
          <a:noFill/>
        </p:spPr>
        <p:txBody>
          <a:bodyPr wrap="square" rtlCol="0">
            <a:spAutoFit/>
          </a:bodyPr>
          <a:lstStyle/>
          <a:p>
            <a:r>
              <a:rPr lang="zh-CN" altLang="en-US" sz="6000" b="1" dirty="0">
                <a:solidFill>
                  <a:schemeClr val="bg1"/>
                </a:solidFill>
              </a:rPr>
              <a:t>二</a:t>
            </a:r>
          </a:p>
        </p:txBody>
      </p:sp>
      <p:sp>
        <p:nvSpPr>
          <p:cNvPr id="7" name="文本框 6">
            <a:extLst>
              <a:ext uri="{FF2B5EF4-FFF2-40B4-BE49-F238E27FC236}">
                <a16:creationId xmlns:a16="http://schemas.microsoft.com/office/drawing/2014/main" id="{742A86C6-58EE-6CE2-E674-A9E09ED89AD3}"/>
              </a:ext>
            </a:extLst>
          </p:cNvPr>
          <p:cNvSpPr txBox="1"/>
          <p:nvPr/>
        </p:nvSpPr>
        <p:spPr>
          <a:xfrm>
            <a:off x="2340427" y="4582884"/>
            <a:ext cx="762000" cy="1015663"/>
          </a:xfrm>
          <a:prstGeom prst="rect">
            <a:avLst/>
          </a:prstGeom>
          <a:noFill/>
        </p:spPr>
        <p:txBody>
          <a:bodyPr wrap="square" rtlCol="0">
            <a:spAutoFit/>
          </a:bodyPr>
          <a:lstStyle/>
          <a:p>
            <a:r>
              <a:rPr lang="zh-CN" altLang="en-US" sz="6000" b="1" dirty="0">
                <a:solidFill>
                  <a:schemeClr val="bg1"/>
                </a:solidFill>
              </a:rPr>
              <a:t>三</a:t>
            </a:r>
          </a:p>
        </p:txBody>
      </p:sp>
    </p:spTree>
    <p:extLst>
      <p:ext uri="{BB962C8B-B14F-4D97-AF65-F5344CB8AC3E}">
        <p14:creationId xmlns:p14="http://schemas.microsoft.com/office/powerpoint/2010/main" val="984704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a:bodyPr>
          <a:lstStyle/>
          <a:p>
            <a:r>
              <a:rPr lang="zh-CN" altLang="en-US" dirty="0"/>
              <a:t>采购申请和采购实施</a:t>
            </a:r>
            <a:r>
              <a:rPr lang="en-US" altLang="zh-CN" dirty="0"/>
              <a:t>——</a:t>
            </a:r>
            <a:r>
              <a:rPr lang="zh-CN" altLang="en-US" dirty="0"/>
              <a:t>分散采购         </a:t>
            </a:r>
            <a:r>
              <a:rPr lang="zh-CN" altLang="en-US" dirty="0">
                <a:solidFill>
                  <a:srgbClr val="FF0000"/>
                </a:solidFill>
              </a:rPr>
              <a:t>竞争性谈判</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9680668-B4C0-42E7-81E6-58D90DEB8A2D}"/>
              </a:ext>
            </a:extLst>
          </p:cNvPr>
          <p:cNvSpPr txBox="1"/>
          <p:nvPr/>
        </p:nvSpPr>
        <p:spPr>
          <a:xfrm>
            <a:off x="1129004" y="1586204"/>
            <a:ext cx="9759820" cy="4524315"/>
          </a:xfrm>
          <a:prstGeom prst="rect">
            <a:avLst/>
          </a:prstGeom>
          <a:noFill/>
        </p:spPr>
        <p:txBody>
          <a:bodyPr wrap="square" rtlCol="0">
            <a:spAutoFit/>
          </a:bodyPr>
          <a:lstStyle/>
          <a:p>
            <a:pPr marL="285750" lvl="0" indent="-285750" algn="just">
              <a:buFont typeface="Arial" panose="020B0604020202020204" pitchFamily="34" charset="0"/>
              <a:buChar char="•"/>
            </a:pPr>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招标后没有供应商投标或者没有合格标的，或者重新招标未能成立的；</a:t>
            </a:r>
          </a:p>
          <a:p>
            <a:pPr marL="285750" lvl="0" indent="-285750" algn="just">
              <a:buFont typeface="Arial" panose="020B0604020202020204" pitchFamily="34" charset="0"/>
              <a:buChar char="•"/>
            </a:pPr>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技术复杂或者性质特殊，不能确定详细规格或者具体要求的；</a:t>
            </a:r>
          </a:p>
          <a:p>
            <a:pPr marL="285750" lvl="0" indent="-285750" algn="just">
              <a:buFont typeface="Arial" panose="020B0604020202020204" pitchFamily="34" charset="0"/>
              <a:buChar char="•"/>
            </a:pPr>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非采购人所能遇见的原因或者非采购人拖延造成采购招标所需时间不能满足用户紧急需要的；</a:t>
            </a:r>
          </a:p>
          <a:p>
            <a:pPr marL="285750" lvl="0" indent="-285750" algn="just">
              <a:buFont typeface="Arial" panose="020B0604020202020204" pitchFamily="34" charset="0"/>
              <a:buChar char="•"/>
            </a:pPr>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因艺术品采购、专利、专有技术或者服务的时间、数量事先不能确定等原因不能事先计算出价格总额的。</a:t>
            </a:r>
          </a:p>
        </p:txBody>
      </p:sp>
      <p:sp>
        <p:nvSpPr>
          <p:cNvPr id="6" name="文本框 5">
            <a:extLst>
              <a:ext uri="{FF2B5EF4-FFF2-40B4-BE49-F238E27FC236}">
                <a16:creationId xmlns:a16="http://schemas.microsoft.com/office/drawing/2014/main" id="{37FD8709-A1C1-9832-092B-615842F0E823}"/>
              </a:ext>
            </a:extLst>
          </p:cNvPr>
          <p:cNvSpPr txBox="1"/>
          <p:nvPr/>
        </p:nvSpPr>
        <p:spPr>
          <a:xfrm>
            <a:off x="895351" y="1062885"/>
            <a:ext cx="6101442" cy="400110"/>
          </a:xfrm>
          <a:prstGeom prst="rect">
            <a:avLst/>
          </a:prstGeom>
          <a:noFill/>
        </p:spPr>
        <p:txBody>
          <a:bodyPr wrap="square">
            <a:spAutoFit/>
          </a:bodyPr>
          <a:lstStyle/>
          <a:p>
            <a:r>
              <a:rPr lang="en-US" altLang="zh-CN" sz="2000" b="1" dirty="0">
                <a:solidFill>
                  <a:srgbClr val="C00000"/>
                </a:solidFill>
                <a:effectLst/>
                <a:latin typeface="等线" panose="02010600030101010101" pitchFamily="2" charset="-122"/>
                <a:cs typeface="Times New Roman" panose="02020603050405020304" pitchFamily="18" charset="0"/>
              </a:rPr>
              <a:t>74</a:t>
            </a:r>
            <a:r>
              <a:rPr lang="zh-CN" altLang="zh-CN" sz="2000" b="1" dirty="0">
                <a:solidFill>
                  <a:srgbClr val="C00000"/>
                </a:solidFill>
                <a:effectLst/>
                <a:ea typeface="等线" panose="02010600030101010101" pitchFamily="2" charset="-122"/>
                <a:cs typeface="Times New Roman" panose="02020603050405020304" pitchFamily="18" charset="0"/>
              </a:rPr>
              <a:t>号令 第二十七条</a:t>
            </a:r>
            <a:endParaRPr lang="zh-CN" altLang="en-US" sz="2000" b="1" dirty="0">
              <a:solidFill>
                <a:srgbClr val="C00000"/>
              </a:solidFill>
            </a:endParaRPr>
          </a:p>
        </p:txBody>
      </p:sp>
      <p:sp>
        <p:nvSpPr>
          <p:cNvPr id="3" name="文本框 2">
            <a:extLst>
              <a:ext uri="{FF2B5EF4-FFF2-40B4-BE49-F238E27FC236}">
                <a16:creationId xmlns:a16="http://schemas.microsoft.com/office/drawing/2014/main" id="{56F7002C-FCC6-A209-20D8-D4BF6A29462D}"/>
              </a:ext>
            </a:extLst>
          </p:cNvPr>
          <p:cNvSpPr txBox="1"/>
          <p:nvPr/>
        </p:nvSpPr>
        <p:spPr>
          <a:xfrm>
            <a:off x="7392838" y="1216872"/>
            <a:ext cx="3838754" cy="369332"/>
          </a:xfrm>
          <a:prstGeom prst="rect">
            <a:avLst/>
          </a:prstGeom>
          <a:noFill/>
        </p:spPr>
        <p:txBody>
          <a:bodyPr wrap="square" rtlCol="0">
            <a:spAutoFit/>
          </a:bodyPr>
          <a:lstStyle/>
          <a:p>
            <a:r>
              <a:rPr lang="zh-CN" altLang="en-US" dirty="0"/>
              <a:t>多轮报价、最低价中标</a:t>
            </a:r>
          </a:p>
        </p:txBody>
      </p:sp>
    </p:spTree>
    <p:extLst>
      <p:ext uri="{BB962C8B-B14F-4D97-AF65-F5344CB8AC3E}">
        <p14:creationId xmlns:p14="http://schemas.microsoft.com/office/powerpoint/2010/main" val="1646201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fontScale="90000"/>
          </a:bodyPr>
          <a:lstStyle/>
          <a:p>
            <a:r>
              <a:rPr lang="zh-CN" altLang="en-US" dirty="0"/>
              <a:t>采购申请和采购实施</a:t>
            </a:r>
            <a:r>
              <a:rPr lang="en-US" altLang="zh-CN" dirty="0"/>
              <a:t>——</a:t>
            </a:r>
            <a:r>
              <a:rPr lang="zh-CN" altLang="en-US" dirty="0"/>
              <a:t>分散采购               </a:t>
            </a:r>
            <a:r>
              <a:rPr lang="zh-CN" altLang="en-US" dirty="0">
                <a:solidFill>
                  <a:srgbClr val="FF0000"/>
                </a:solidFill>
              </a:rPr>
              <a:t>委托采购  </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9680668-B4C0-42E7-81E6-58D90DEB8A2D}"/>
              </a:ext>
            </a:extLst>
          </p:cNvPr>
          <p:cNvSpPr txBox="1"/>
          <p:nvPr/>
        </p:nvSpPr>
        <p:spPr>
          <a:xfrm>
            <a:off x="1129004" y="1586204"/>
            <a:ext cx="9759820" cy="3600986"/>
          </a:xfrm>
          <a:prstGeom prst="rect">
            <a:avLst/>
          </a:prstGeom>
          <a:noFill/>
        </p:spPr>
        <p:txBody>
          <a:bodyPr wrap="square" rtlCol="0">
            <a:spAutoFit/>
          </a:bodyPr>
          <a:lstStyle/>
          <a:p>
            <a:r>
              <a:rPr lang="zh-CN" altLang="en-US" sz="3600" b="1" dirty="0"/>
              <a:t>委托采购自选六项</a:t>
            </a:r>
            <a:r>
              <a:rPr lang="zh-CN" altLang="en-US" sz="3200" dirty="0"/>
              <a:t>：</a:t>
            </a:r>
            <a:endParaRPr lang="en-US" altLang="zh-CN" sz="3200" dirty="0"/>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公开招标</a:t>
            </a:r>
            <a:endParaRPr lang="en-US" altLang="zh-CN" sz="3200" dirty="0">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竞争性谈判</a:t>
            </a:r>
            <a:endParaRPr lang="en-US" altLang="zh-CN" sz="3200" dirty="0">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b="1" dirty="0">
                <a:solidFill>
                  <a:srgbClr val="C00000"/>
                </a:solidFill>
                <a:effectLst/>
                <a:ea typeface="等线" panose="02010600030101010101" pitchFamily="2" charset="-122"/>
                <a:cs typeface="Times New Roman" panose="02020603050405020304" pitchFamily="18" charset="0"/>
              </a:rPr>
              <a:t>竞争性磋商</a:t>
            </a:r>
            <a:endParaRPr lang="en-US" altLang="zh-CN" sz="3200" b="1" dirty="0">
              <a:solidFill>
                <a:srgbClr val="C00000"/>
              </a:solidFill>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邀请招标</a:t>
            </a:r>
            <a:endParaRPr lang="en-US" altLang="zh-CN" sz="3200" dirty="0">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询价</a:t>
            </a:r>
            <a:endParaRPr lang="en-US" altLang="zh-CN" sz="3200" dirty="0">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单一来源采购</a:t>
            </a:r>
            <a:endParaRPr lang="zh-CN" altLang="en-US" sz="3200" dirty="0"/>
          </a:p>
        </p:txBody>
      </p:sp>
    </p:spTree>
    <p:extLst>
      <p:ext uri="{BB962C8B-B14F-4D97-AF65-F5344CB8AC3E}">
        <p14:creationId xmlns:p14="http://schemas.microsoft.com/office/powerpoint/2010/main" val="3949486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a:bodyPr>
          <a:lstStyle/>
          <a:p>
            <a:r>
              <a:rPr lang="zh-CN" altLang="en-US" dirty="0"/>
              <a:t>采购申请和采购实施</a:t>
            </a:r>
            <a:r>
              <a:rPr lang="en-US" altLang="zh-CN" dirty="0"/>
              <a:t>——</a:t>
            </a:r>
            <a:r>
              <a:rPr lang="zh-CN" altLang="en-US" dirty="0"/>
              <a:t>分散采购         </a:t>
            </a:r>
            <a:r>
              <a:rPr lang="zh-CN" altLang="en-US" dirty="0">
                <a:solidFill>
                  <a:srgbClr val="FF0000"/>
                </a:solidFill>
              </a:rPr>
              <a:t>竞争性磋商</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9680668-B4C0-42E7-81E6-58D90DEB8A2D}"/>
              </a:ext>
            </a:extLst>
          </p:cNvPr>
          <p:cNvSpPr txBox="1"/>
          <p:nvPr/>
        </p:nvSpPr>
        <p:spPr>
          <a:xfrm>
            <a:off x="1216090" y="1335833"/>
            <a:ext cx="9759820" cy="5016758"/>
          </a:xfrm>
          <a:prstGeom prst="rect">
            <a:avLst/>
          </a:prstGeom>
          <a:noFill/>
        </p:spPr>
        <p:txBody>
          <a:bodyPr wrap="square" rtlCol="0">
            <a:spAutoFit/>
          </a:bodyPr>
          <a:lstStyle/>
          <a:p>
            <a:pPr marL="457200" lvl="0" indent="-457200" algn="just">
              <a:buFont typeface="Arial" panose="020B0604020202020204" pitchFamily="34" charset="0"/>
              <a:buChar char="•"/>
            </a:pPr>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政府购买服务项目；</a:t>
            </a:r>
          </a:p>
          <a:p>
            <a:pPr marL="457200" lvl="0" indent="-457200" algn="just">
              <a:buFont typeface="Arial" panose="020B0604020202020204" pitchFamily="34" charset="0"/>
              <a:buChar char="•"/>
            </a:pPr>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技术复杂或者性质特殊，不能确定详细规格或者具体要求的；</a:t>
            </a:r>
          </a:p>
          <a:p>
            <a:pPr marL="457200" lvl="0" indent="-457200" algn="just">
              <a:buFont typeface="Arial" panose="020B0604020202020204" pitchFamily="34" charset="0"/>
              <a:buChar char="•"/>
            </a:pPr>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因艺术品采购、专利、专有技术或者服务的时间、数量事先不能确定等原因不能事先计算出价格总额的。</a:t>
            </a:r>
          </a:p>
          <a:p>
            <a:pPr marL="457200" lvl="0" indent="-457200" algn="just">
              <a:buFont typeface="Arial" panose="020B0604020202020204" pitchFamily="34" charset="0"/>
              <a:buChar char="•"/>
            </a:pPr>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市场竞争不充分的科研项目，以及需要扶持的科技成果转化项目；</a:t>
            </a:r>
          </a:p>
          <a:p>
            <a:pPr marL="457200" lvl="0" indent="-457200" algn="just">
              <a:buFont typeface="Arial" panose="020B0604020202020204" pitchFamily="34" charset="0"/>
              <a:buChar char="•"/>
            </a:pPr>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按照招标投标法及其实施条例必须进行招标的工程建设项目以外的工程建设项目。</a:t>
            </a:r>
          </a:p>
        </p:txBody>
      </p:sp>
      <p:sp>
        <p:nvSpPr>
          <p:cNvPr id="6" name="文本框 5">
            <a:extLst>
              <a:ext uri="{FF2B5EF4-FFF2-40B4-BE49-F238E27FC236}">
                <a16:creationId xmlns:a16="http://schemas.microsoft.com/office/drawing/2014/main" id="{4584F03E-B193-F2E9-DCBA-FFC8407B859B}"/>
              </a:ext>
            </a:extLst>
          </p:cNvPr>
          <p:cNvSpPr txBox="1"/>
          <p:nvPr/>
        </p:nvSpPr>
        <p:spPr>
          <a:xfrm>
            <a:off x="976311" y="966501"/>
            <a:ext cx="6101442" cy="400110"/>
          </a:xfrm>
          <a:prstGeom prst="rect">
            <a:avLst/>
          </a:prstGeom>
          <a:noFill/>
        </p:spPr>
        <p:txBody>
          <a:bodyPr wrap="square">
            <a:spAutoFit/>
          </a:bodyPr>
          <a:lstStyle/>
          <a:p>
            <a:r>
              <a:rPr lang="en-US" altLang="zh-CN" sz="2000" dirty="0">
                <a:solidFill>
                  <a:srgbClr val="C00000"/>
                </a:solidFill>
                <a:effectLst/>
                <a:latin typeface="等线" panose="02010600030101010101" pitchFamily="2" charset="-122"/>
                <a:cs typeface="Times New Roman" panose="02020603050405020304" pitchFamily="18" charset="0"/>
              </a:rPr>
              <a:t>214</a:t>
            </a:r>
            <a:r>
              <a:rPr lang="zh-CN" altLang="zh-CN" sz="2000" dirty="0">
                <a:solidFill>
                  <a:srgbClr val="C00000"/>
                </a:solidFill>
                <a:effectLst/>
                <a:ea typeface="等线" panose="02010600030101010101" pitchFamily="2" charset="-122"/>
                <a:cs typeface="Times New Roman" panose="02020603050405020304" pitchFamily="18" charset="0"/>
              </a:rPr>
              <a:t>号文 第三条</a:t>
            </a:r>
            <a:endParaRPr lang="zh-CN" altLang="en-US" sz="2000" dirty="0">
              <a:solidFill>
                <a:srgbClr val="C00000"/>
              </a:solidFill>
            </a:endParaRPr>
          </a:p>
        </p:txBody>
      </p:sp>
      <p:sp>
        <p:nvSpPr>
          <p:cNvPr id="7" name="文本框 6">
            <a:extLst>
              <a:ext uri="{FF2B5EF4-FFF2-40B4-BE49-F238E27FC236}">
                <a16:creationId xmlns:a16="http://schemas.microsoft.com/office/drawing/2014/main" id="{F892C166-C7D8-8674-6EF0-21A0471F7D18}"/>
              </a:ext>
            </a:extLst>
          </p:cNvPr>
          <p:cNvSpPr txBox="1"/>
          <p:nvPr/>
        </p:nvSpPr>
        <p:spPr>
          <a:xfrm>
            <a:off x="7376935" y="1166556"/>
            <a:ext cx="3838754" cy="369332"/>
          </a:xfrm>
          <a:prstGeom prst="rect">
            <a:avLst/>
          </a:prstGeom>
          <a:noFill/>
        </p:spPr>
        <p:txBody>
          <a:bodyPr wrap="square" rtlCol="0">
            <a:spAutoFit/>
          </a:bodyPr>
          <a:lstStyle/>
          <a:p>
            <a:r>
              <a:rPr lang="zh-CN" altLang="en-US" dirty="0"/>
              <a:t>多轮报价、综合评标</a:t>
            </a:r>
          </a:p>
        </p:txBody>
      </p:sp>
    </p:spTree>
    <p:extLst>
      <p:ext uri="{BB962C8B-B14F-4D97-AF65-F5344CB8AC3E}">
        <p14:creationId xmlns:p14="http://schemas.microsoft.com/office/powerpoint/2010/main" val="539676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fontScale="90000"/>
          </a:bodyPr>
          <a:lstStyle/>
          <a:p>
            <a:r>
              <a:rPr lang="zh-CN" altLang="en-US" dirty="0"/>
              <a:t>采购申请和采购实施</a:t>
            </a:r>
            <a:r>
              <a:rPr lang="en-US" altLang="zh-CN" dirty="0"/>
              <a:t>——</a:t>
            </a:r>
            <a:r>
              <a:rPr lang="zh-CN" altLang="en-US" dirty="0"/>
              <a:t>分散采购               </a:t>
            </a:r>
            <a:r>
              <a:rPr lang="zh-CN" altLang="en-US" dirty="0">
                <a:solidFill>
                  <a:srgbClr val="FF0000"/>
                </a:solidFill>
              </a:rPr>
              <a:t>委托采购  </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9680668-B4C0-42E7-81E6-58D90DEB8A2D}"/>
              </a:ext>
            </a:extLst>
          </p:cNvPr>
          <p:cNvSpPr txBox="1"/>
          <p:nvPr/>
        </p:nvSpPr>
        <p:spPr>
          <a:xfrm>
            <a:off x="1129004" y="1586204"/>
            <a:ext cx="9759820" cy="36009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Tw Cen MT" panose="020B0602020104020603"/>
                <a:ea typeface="宋体" panose="02010600030101010101" pitchFamily="2" charset="-122"/>
                <a:cs typeface="+mn-cs"/>
              </a:rPr>
              <a:t>委托采购自选六项</a:t>
            </a:r>
            <a:r>
              <a:rPr kumimoji="0" lang="zh-CN" altLang="en-US" sz="3200" b="0" i="0" u="none" strike="noStrike" kern="1200" cap="none" spc="0" normalizeH="0" baseline="0" noProof="0" dirty="0">
                <a:ln>
                  <a:noFill/>
                </a:ln>
                <a:solidFill>
                  <a:prstClr val="white"/>
                </a:solidFill>
                <a:effectLst/>
                <a:uLnTx/>
                <a:uFillTx/>
                <a:latin typeface="Tw Cen MT" panose="020B0602020104020603"/>
                <a:ea typeface="宋体" panose="02010600030101010101" pitchFamily="2" charset="-122"/>
                <a:cs typeface="+mn-cs"/>
              </a:rPr>
              <a:t>：</a:t>
            </a:r>
            <a:endParaRPr kumimoji="0" lang="en-US" altLang="zh-CN" sz="3200" b="0" i="0" u="none" strike="noStrike" kern="1200" cap="none" spc="0" normalizeH="0" baseline="0" noProof="0" dirty="0">
              <a:ln>
                <a:noFill/>
              </a:ln>
              <a:solidFill>
                <a:prstClr val="white"/>
              </a:solidFill>
              <a:effectLst/>
              <a:uLnTx/>
              <a:uFillTx/>
              <a:latin typeface="Tw Cen MT" panose="020B0602020104020603"/>
              <a:ea typeface="宋体" panose="02010600030101010101" pitchFamily="2" charset="-122"/>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zh-CN" sz="3200" b="0" i="0" u="none" strike="noStrike" kern="1200" cap="none" spc="0" normalizeH="0" baseline="0" noProof="0" dirty="0">
                <a:ln>
                  <a:noFill/>
                </a:ln>
                <a:solidFill>
                  <a:prstClr val="white"/>
                </a:solidFill>
                <a:effectLst/>
                <a:uLnTx/>
                <a:uFillTx/>
                <a:latin typeface="Tw Cen MT" panose="020B0602020104020603"/>
                <a:ea typeface="等线" panose="02010600030101010101" pitchFamily="2" charset="-122"/>
                <a:cs typeface="Times New Roman" panose="02020603050405020304" pitchFamily="18" charset="0"/>
              </a:rPr>
              <a:t>公开招标</a:t>
            </a:r>
            <a:endParaRPr kumimoji="0" lang="en-US" altLang="zh-CN" sz="3200" b="0" i="0" u="none" strike="noStrike" kern="1200" cap="none" spc="0" normalizeH="0" baseline="0" noProof="0" dirty="0">
              <a:ln>
                <a:noFill/>
              </a:ln>
              <a:solidFill>
                <a:prstClr val="white"/>
              </a:solidFill>
              <a:effectLst/>
              <a:uLnTx/>
              <a:uFillTx/>
              <a:latin typeface="Tw Cen MT" panose="020B0602020104020603"/>
              <a:ea typeface="等线" panose="02010600030101010101" pitchFamily="2" charset="-122"/>
              <a:cs typeface="Times New Roman" panose="02020603050405020304" pitchFamily="18"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zh-CN" sz="3200" b="0" i="0" u="none" strike="noStrike" kern="1200" cap="none" spc="0" normalizeH="0" baseline="0" noProof="0" dirty="0">
                <a:ln>
                  <a:noFill/>
                </a:ln>
                <a:solidFill>
                  <a:prstClr val="white"/>
                </a:solidFill>
                <a:effectLst/>
                <a:uLnTx/>
                <a:uFillTx/>
                <a:latin typeface="Tw Cen MT" panose="020B0602020104020603"/>
                <a:ea typeface="等线" panose="02010600030101010101" pitchFamily="2" charset="-122"/>
                <a:cs typeface="Times New Roman" panose="02020603050405020304" pitchFamily="18" charset="0"/>
              </a:rPr>
              <a:t>竞争性谈判</a:t>
            </a:r>
            <a:endParaRPr kumimoji="0" lang="en-US" altLang="zh-CN" sz="3200" b="0" i="0" u="none" strike="noStrike" kern="1200" cap="none" spc="0" normalizeH="0" baseline="0" noProof="0" dirty="0">
              <a:ln>
                <a:noFill/>
              </a:ln>
              <a:solidFill>
                <a:prstClr val="white"/>
              </a:solidFill>
              <a:effectLst/>
              <a:uLnTx/>
              <a:uFillTx/>
              <a:latin typeface="Tw Cen MT" panose="020B0602020104020603"/>
              <a:ea typeface="等线" panose="02010600030101010101" pitchFamily="2" charset="-122"/>
              <a:cs typeface="Times New Roman" panose="02020603050405020304" pitchFamily="18"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zh-CN" sz="3200" b="0" i="0" u="none" strike="noStrike" kern="1200" cap="none" spc="0" normalizeH="0" baseline="0" noProof="0" dirty="0">
                <a:ln>
                  <a:noFill/>
                </a:ln>
                <a:solidFill>
                  <a:prstClr val="white"/>
                </a:solidFill>
                <a:effectLst/>
                <a:uLnTx/>
                <a:uFillTx/>
                <a:latin typeface="Tw Cen MT" panose="020B0602020104020603"/>
                <a:ea typeface="等线" panose="02010600030101010101" pitchFamily="2" charset="-122"/>
                <a:cs typeface="Times New Roman" panose="02020603050405020304" pitchFamily="18" charset="0"/>
              </a:rPr>
              <a:t>竞争性磋商</a:t>
            </a:r>
            <a:endParaRPr kumimoji="0" lang="en-US" altLang="zh-CN" sz="3200" b="0" i="0" u="none" strike="noStrike" kern="1200" cap="none" spc="0" normalizeH="0" baseline="0" noProof="0" dirty="0">
              <a:ln>
                <a:noFill/>
              </a:ln>
              <a:solidFill>
                <a:prstClr val="white"/>
              </a:solidFill>
              <a:effectLst/>
              <a:uLnTx/>
              <a:uFillTx/>
              <a:latin typeface="Tw Cen MT" panose="020B0602020104020603"/>
              <a:ea typeface="等线" panose="02010600030101010101" pitchFamily="2" charset="-122"/>
              <a:cs typeface="Times New Roman" panose="02020603050405020304" pitchFamily="18"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zh-CN" sz="3200" b="1" i="0" u="none" strike="noStrike" kern="1200" cap="none" spc="0" normalizeH="0" baseline="0" noProof="0" dirty="0">
                <a:ln>
                  <a:noFill/>
                </a:ln>
                <a:solidFill>
                  <a:srgbClr val="C00000"/>
                </a:solidFill>
                <a:effectLst/>
                <a:uLnTx/>
                <a:uFillTx/>
                <a:latin typeface="Tw Cen MT" panose="020B0602020104020603"/>
                <a:ea typeface="等线" panose="02010600030101010101" pitchFamily="2" charset="-122"/>
                <a:cs typeface="Times New Roman" panose="02020603050405020304" pitchFamily="18" charset="0"/>
              </a:rPr>
              <a:t>邀请招标</a:t>
            </a:r>
            <a:endParaRPr kumimoji="0" lang="en-US" altLang="zh-CN" sz="3200" b="1" i="0" u="none" strike="noStrike" kern="1200" cap="none" spc="0" normalizeH="0" baseline="0" noProof="0" dirty="0">
              <a:ln>
                <a:noFill/>
              </a:ln>
              <a:solidFill>
                <a:srgbClr val="C00000"/>
              </a:solidFill>
              <a:effectLst/>
              <a:uLnTx/>
              <a:uFillTx/>
              <a:latin typeface="Tw Cen MT" panose="020B0602020104020603"/>
              <a:ea typeface="等线" panose="02010600030101010101" pitchFamily="2" charset="-122"/>
              <a:cs typeface="Times New Roman" panose="02020603050405020304" pitchFamily="18"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zh-CN" sz="3200" b="0" i="0" u="none" strike="noStrike" kern="1200" cap="none" spc="0" normalizeH="0" baseline="0" noProof="0" dirty="0">
                <a:ln>
                  <a:noFill/>
                </a:ln>
                <a:solidFill>
                  <a:prstClr val="white"/>
                </a:solidFill>
                <a:effectLst/>
                <a:uLnTx/>
                <a:uFillTx/>
                <a:latin typeface="Tw Cen MT" panose="020B0602020104020603"/>
                <a:ea typeface="等线" panose="02010600030101010101" pitchFamily="2" charset="-122"/>
                <a:cs typeface="Times New Roman" panose="02020603050405020304" pitchFamily="18" charset="0"/>
              </a:rPr>
              <a:t>询价</a:t>
            </a:r>
            <a:endParaRPr kumimoji="0" lang="en-US" altLang="zh-CN" sz="3200" b="0" i="0" u="none" strike="noStrike" kern="1200" cap="none" spc="0" normalizeH="0" baseline="0" noProof="0" dirty="0">
              <a:ln>
                <a:noFill/>
              </a:ln>
              <a:solidFill>
                <a:prstClr val="white"/>
              </a:solidFill>
              <a:effectLst/>
              <a:uLnTx/>
              <a:uFillTx/>
              <a:latin typeface="Tw Cen MT" panose="020B0602020104020603"/>
              <a:ea typeface="等线" panose="02010600030101010101" pitchFamily="2" charset="-122"/>
              <a:cs typeface="Times New Roman" panose="02020603050405020304" pitchFamily="18"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zh-CN" sz="3200" b="0" i="0" u="none" strike="noStrike" kern="1200" cap="none" spc="0" normalizeH="0" baseline="0" noProof="0" dirty="0">
                <a:ln>
                  <a:noFill/>
                </a:ln>
                <a:solidFill>
                  <a:prstClr val="white"/>
                </a:solidFill>
                <a:effectLst/>
                <a:uLnTx/>
                <a:uFillTx/>
                <a:latin typeface="Tw Cen MT" panose="020B0602020104020603"/>
                <a:ea typeface="等线" panose="02010600030101010101" pitchFamily="2" charset="-122"/>
                <a:cs typeface="Times New Roman" panose="02020603050405020304" pitchFamily="18" charset="0"/>
              </a:rPr>
              <a:t>单一来源采购</a:t>
            </a:r>
            <a:endParaRPr kumimoji="0" lang="zh-CN" altLang="en-US" sz="3200" b="0" i="0" u="none" strike="noStrike" kern="1200" cap="none" spc="0" normalizeH="0" baseline="0" noProof="0" dirty="0">
              <a:ln>
                <a:noFill/>
              </a:ln>
              <a:solidFill>
                <a:prstClr val="white"/>
              </a:solidFill>
              <a:effectLst/>
              <a:uLnTx/>
              <a:uFillTx/>
              <a:latin typeface="Tw Cen MT" panose="020B0602020104020603"/>
              <a:ea typeface="宋体" panose="02010600030101010101" pitchFamily="2" charset="-122"/>
              <a:cs typeface="+mn-cs"/>
            </a:endParaRPr>
          </a:p>
        </p:txBody>
      </p:sp>
    </p:spTree>
    <p:extLst>
      <p:ext uri="{BB962C8B-B14F-4D97-AF65-F5344CB8AC3E}">
        <p14:creationId xmlns:p14="http://schemas.microsoft.com/office/powerpoint/2010/main" val="2525468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a:bodyPr>
          <a:lstStyle/>
          <a:p>
            <a:r>
              <a:rPr lang="zh-CN" altLang="en-US" dirty="0"/>
              <a:t>采购申请和采购实施</a:t>
            </a:r>
            <a:r>
              <a:rPr lang="en-US" altLang="zh-CN" dirty="0"/>
              <a:t>——</a:t>
            </a:r>
            <a:r>
              <a:rPr lang="zh-CN" altLang="en-US" dirty="0"/>
              <a:t>分散采购             </a:t>
            </a:r>
            <a:r>
              <a:rPr lang="zh-CN" altLang="en-US" dirty="0">
                <a:solidFill>
                  <a:srgbClr val="FF0000"/>
                </a:solidFill>
              </a:rPr>
              <a:t>邀请招标</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9680668-B4C0-42E7-81E6-58D90DEB8A2D}"/>
              </a:ext>
            </a:extLst>
          </p:cNvPr>
          <p:cNvSpPr txBox="1"/>
          <p:nvPr/>
        </p:nvSpPr>
        <p:spPr>
          <a:xfrm>
            <a:off x="1216090" y="1859340"/>
            <a:ext cx="9759820" cy="1569660"/>
          </a:xfrm>
          <a:prstGeom prst="rect">
            <a:avLst/>
          </a:prstGeom>
          <a:noFill/>
        </p:spPr>
        <p:txBody>
          <a:bodyPr wrap="square" rtlCol="0">
            <a:spAutoFit/>
          </a:bodyPr>
          <a:lstStyle/>
          <a:p>
            <a:pPr marL="285750" lvl="0" indent="-285750" algn="just">
              <a:buFont typeface="Arial" panose="020B0604020202020204" pitchFamily="34" charset="0"/>
              <a:buChar char="•"/>
            </a:pPr>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具有特殊性，只能从有限范围的供应商处采购的；</a:t>
            </a:r>
          </a:p>
          <a:p>
            <a:pPr marL="285750" lvl="0" indent="-285750" algn="just">
              <a:buFont typeface="Arial" panose="020B0604020202020204" pitchFamily="34" charset="0"/>
              <a:buChar char="•"/>
            </a:pPr>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采用公开招标方式的费用占政府采购项目总价值的比例过大的。</a:t>
            </a:r>
          </a:p>
        </p:txBody>
      </p:sp>
      <p:sp>
        <p:nvSpPr>
          <p:cNvPr id="6" name="文本框 5">
            <a:extLst>
              <a:ext uri="{FF2B5EF4-FFF2-40B4-BE49-F238E27FC236}">
                <a16:creationId xmlns:a16="http://schemas.microsoft.com/office/drawing/2014/main" id="{CF4056A2-3181-872E-72A5-E6E666AE6ECF}"/>
              </a:ext>
            </a:extLst>
          </p:cNvPr>
          <p:cNvSpPr txBox="1"/>
          <p:nvPr/>
        </p:nvSpPr>
        <p:spPr>
          <a:xfrm>
            <a:off x="976312" y="1298248"/>
            <a:ext cx="6101442" cy="400110"/>
          </a:xfrm>
          <a:prstGeom prst="rect">
            <a:avLst/>
          </a:prstGeom>
          <a:noFill/>
        </p:spPr>
        <p:txBody>
          <a:bodyPr wrap="square">
            <a:spAutoFit/>
          </a:bodyPr>
          <a:lstStyle/>
          <a:p>
            <a:r>
              <a:rPr lang="zh-CN" altLang="zh-CN" sz="2000" b="1" dirty="0">
                <a:solidFill>
                  <a:srgbClr val="C00000"/>
                </a:solidFill>
                <a:effectLst/>
                <a:ea typeface="等线" panose="02010600030101010101" pitchFamily="2" charset="-122"/>
                <a:cs typeface="Times New Roman" panose="02020603050405020304" pitchFamily="18" charset="0"/>
              </a:rPr>
              <a:t>《政府采购法》 第二十九条</a:t>
            </a:r>
            <a:endParaRPr lang="zh-CN" altLang="en-US" sz="2000" b="1" dirty="0">
              <a:solidFill>
                <a:srgbClr val="C00000"/>
              </a:solidFill>
            </a:endParaRPr>
          </a:p>
        </p:txBody>
      </p:sp>
      <p:sp>
        <p:nvSpPr>
          <p:cNvPr id="7" name="文本框 6">
            <a:extLst>
              <a:ext uri="{FF2B5EF4-FFF2-40B4-BE49-F238E27FC236}">
                <a16:creationId xmlns:a16="http://schemas.microsoft.com/office/drawing/2014/main" id="{DB579999-FB60-947B-9CE1-533AA5D27DD5}"/>
              </a:ext>
            </a:extLst>
          </p:cNvPr>
          <p:cNvSpPr txBox="1"/>
          <p:nvPr/>
        </p:nvSpPr>
        <p:spPr>
          <a:xfrm>
            <a:off x="7773104" y="1336021"/>
            <a:ext cx="3202806" cy="369332"/>
          </a:xfrm>
          <a:prstGeom prst="rect">
            <a:avLst/>
          </a:prstGeom>
          <a:noFill/>
        </p:spPr>
        <p:txBody>
          <a:bodyPr wrap="square">
            <a:spAutoFit/>
          </a:bodyPr>
          <a:lstStyle/>
          <a:p>
            <a:r>
              <a:rPr lang="zh-CN" altLang="en-US" sz="1800" dirty="0">
                <a:ea typeface="等线" panose="02010600030101010101" pitchFamily="2" charset="-122"/>
                <a:cs typeface="Times New Roman" panose="02020603050405020304" pitchFamily="18" charset="0"/>
                <a:sym typeface="Wingdings" panose="05000000000000000000" pitchFamily="2" charset="2"/>
              </a:rPr>
              <a:t>从发公告到开标不少于</a:t>
            </a:r>
            <a:r>
              <a:rPr lang="en-US" altLang="zh-CN" sz="1800" dirty="0">
                <a:ea typeface="等线" panose="02010600030101010101" pitchFamily="2" charset="-122"/>
                <a:cs typeface="Times New Roman" panose="02020603050405020304" pitchFamily="18" charset="0"/>
                <a:sym typeface="Wingdings" panose="05000000000000000000" pitchFamily="2" charset="2"/>
              </a:rPr>
              <a:t>20</a:t>
            </a:r>
            <a:r>
              <a:rPr lang="zh-CN" altLang="en-US" sz="1800" dirty="0">
                <a:ea typeface="等线" panose="02010600030101010101" pitchFamily="2" charset="-122"/>
                <a:cs typeface="Times New Roman" panose="02020603050405020304" pitchFamily="18" charset="0"/>
                <a:sym typeface="Wingdings" panose="05000000000000000000" pitchFamily="2" charset="2"/>
              </a:rPr>
              <a:t>日</a:t>
            </a:r>
            <a:endParaRPr lang="zh-CN" altLang="en-US" dirty="0"/>
          </a:p>
        </p:txBody>
      </p:sp>
    </p:spTree>
    <p:extLst>
      <p:ext uri="{BB962C8B-B14F-4D97-AF65-F5344CB8AC3E}">
        <p14:creationId xmlns:p14="http://schemas.microsoft.com/office/powerpoint/2010/main" val="2906364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fontScale="90000"/>
          </a:bodyPr>
          <a:lstStyle/>
          <a:p>
            <a:r>
              <a:rPr lang="zh-CN" altLang="en-US" dirty="0"/>
              <a:t>采购申请和采购实施</a:t>
            </a:r>
            <a:r>
              <a:rPr lang="en-US" altLang="zh-CN" dirty="0"/>
              <a:t>——</a:t>
            </a:r>
            <a:r>
              <a:rPr lang="zh-CN" altLang="en-US" dirty="0"/>
              <a:t>分散采购               </a:t>
            </a:r>
            <a:r>
              <a:rPr lang="zh-CN" altLang="en-US" dirty="0">
                <a:solidFill>
                  <a:srgbClr val="FF0000"/>
                </a:solidFill>
              </a:rPr>
              <a:t>委托采购  </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9680668-B4C0-42E7-81E6-58D90DEB8A2D}"/>
              </a:ext>
            </a:extLst>
          </p:cNvPr>
          <p:cNvSpPr txBox="1"/>
          <p:nvPr/>
        </p:nvSpPr>
        <p:spPr>
          <a:xfrm>
            <a:off x="1129004" y="1586204"/>
            <a:ext cx="9759820" cy="36009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Tw Cen MT" panose="020B0602020104020603"/>
                <a:ea typeface="宋体" panose="02010600030101010101" pitchFamily="2" charset="-122"/>
                <a:cs typeface="+mn-cs"/>
              </a:rPr>
              <a:t>委托采购自选六项</a:t>
            </a:r>
            <a:r>
              <a:rPr kumimoji="0" lang="zh-CN" altLang="en-US" sz="3200" b="0" i="0" u="none" strike="noStrike" kern="1200" cap="none" spc="0" normalizeH="0" baseline="0" noProof="0" dirty="0">
                <a:ln>
                  <a:noFill/>
                </a:ln>
                <a:solidFill>
                  <a:prstClr val="white"/>
                </a:solidFill>
                <a:effectLst/>
                <a:uLnTx/>
                <a:uFillTx/>
                <a:latin typeface="Tw Cen MT" panose="020B0602020104020603"/>
                <a:ea typeface="宋体" panose="02010600030101010101" pitchFamily="2" charset="-122"/>
                <a:cs typeface="+mn-cs"/>
              </a:rPr>
              <a:t>：</a:t>
            </a:r>
            <a:endParaRPr kumimoji="0" lang="en-US" altLang="zh-CN" sz="3200" b="0" i="0" u="none" strike="noStrike" kern="1200" cap="none" spc="0" normalizeH="0" baseline="0" noProof="0" dirty="0">
              <a:ln>
                <a:noFill/>
              </a:ln>
              <a:solidFill>
                <a:prstClr val="white"/>
              </a:solidFill>
              <a:effectLst/>
              <a:uLnTx/>
              <a:uFillTx/>
              <a:latin typeface="Tw Cen MT" panose="020B0602020104020603"/>
              <a:ea typeface="宋体" panose="02010600030101010101" pitchFamily="2" charset="-122"/>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zh-CN" sz="3200" b="0" i="0" u="none" strike="noStrike" kern="1200" cap="none" spc="0" normalizeH="0" baseline="0" noProof="0" dirty="0">
                <a:ln>
                  <a:noFill/>
                </a:ln>
                <a:solidFill>
                  <a:prstClr val="white"/>
                </a:solidFill>
                <a:effectLst/>
                <a:uLnTx/>
                <a:uFillTx/>
                <a:latin typeface="Tw Cen MT" panose="020B0602020104020603"/>
                <a:ea typeface="等线" panose="02010600030101010101" pitchFamily="2" charset="-122"/>
                <a:cs typeface="Times New Roman" panose="02020603050405020304" pitchFamily="18" charset="0"/>
              </a:rPr>
              <a:t>公开招标</a:t>
            </a:r>
            <a:endParaRPr kumimoji="0" lang="en-US" altLang="zh-CN" sz="3200" b="0" i="0" u="none" strike="noStrike" kern="1200" cap="none" spc="0" normalizeH="0" baseline="0" noProof="0" dirty="0">
              <a:ln>
                <a:noFill/>
              </a:ln>
              <a:solidFill>
                <a:prstClr val="white"/>
              </a:solidFill>
              <a:effectLst/>
              <a:uLnTx/>
              <a:uFillTx/>
              <a:latin typeface="Tw Cen MT" panose="020B0602020104020603"/>
              <a:ea typeface="等线" panose="02010600030101010101" pitchFamily="2" charset="-122"/>
              <a:cs typeface="Times New Roman" panose="02020603050405020304" pitchFamily="18"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zh-CN" sz="3200" b="0" i="0" u="none" strike="noStrike" kern="1200" cap="none" spc="0" normalizeH="0" baseline="0" noProof="0" dirty="0">
                <a:ln>
                  <a:noFill/>
                </a:ln>
                <a:solidFill>
                  <a:prstClr val="white"/>
                </a:solidFill>
                <a:effectLst/>
                <a:uLnTx/>
                <a:uFillTx/>
                <a:latin typeface="Tw Cen MT" panose="020B0602020104020603"/>
                <a:ea typeface="等线" panose="02010600030101010101" pitchFamily="2" charset="-122"/>
                <a:cs typeface="Times New Roman" panose="02020603050405020304" pitchFamily="18" charset="0"/>
              </a:rPr>
              <a:t>竞争性谈判</a:t>
            </a:r>
            <a:endParaRPr kumimoji="0" lang="en-US" altLang="zh-CN" sz="3200" b="0" i="0" u="none" strike="noStrike" kern="1200" cap="none" spc="0" normalizeH="0" baseline="0" noProof="0" dirty="0">
              <a:ln>
                <a:noFill/>
              </a:ln>
              <a:solidFill>
                <a:prstClr val="white"/>
              </a:solidFill>
              <a:effectLst/>
              <a:uLnTx/>
              <a:uFillTx/>
              <a:latin typeface="Tw Cen MT" panose="020B0602020104020603"/>
              <a:ea typeface="等线" panose="02010600030101010101" pitchFamily="2" charset="-122"/>
              <a:cs typeface="Times New Roman" panose="02020603050405020304" pitchFamily="18"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zh-CN" sz="3200" b="0" i="0" u="none" strike="noStrike" kern="1200" cap="none" spc="0" normalizeH="0" baseline="0" noProof="0" dirty="0">
                <a:ln>
                  <a:noFill/>
                </a:ln>
                <a:solidFill>
                  <a:prstClr val="white"/>
                </a:solidFill>
                <a:effectLst/>
                <a:uLnTx/>
                <a:uFillTx/>
                <a:latin typeface="Tw Cen MT" panose="020B0602020104020603"/>
                <a:ea typeface="等线" panose="02010600030101010101" pitchFamily="2" charset="-122"/>
                <a:cs typeface="Times New Roman" panose="02020603050405020304" pitchFamily="18" charset="0"/>
              </a:rPr>
              <a:t>竞争性磋商</a:t>
            </a:r>
            <a:endParaRPr kumimoji="0" lang="en-US" altLang="zh-CN" sz="3200" b="0" i="0" u="none" strike="noStrike" kern="1200" cap="none" spc="0" normalizeH="0" baseline="0" noProof="0" dirty="0">
              <a:ln>
                <a:noFill/>
              </a:ln>
              <a:solidFill>
                <a:prstClr val="white"/>
              </a:solidFill>
              <a:effectLst/>
              <a:uLnTx/>
              <a:uFillTx/>
              <a:latin typeface="Tw Cen MT" panose="020B0602020104020603"/>
              <a:ea typeface="等线" panose="02010600030101010101" pitchFamily="2" charset="-122"/>
              <a:cs typeface="Times New Roman" panose="02020603050405020304" pitchFamily="18"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zh-CN" sz="3200" b="0" i="0" u="none" strike="noStrike" kern="1200" cap="none" spc="0" normalizeH="0" baseline="0" noProof="0" dirty="0">
                <a:ln>
                  <a:noFill/>
                </a:ln>
                <a:solidFill>
                  <a:prstClr val="white"/>
                </a:solidFill>
                <a:effectLst/>
                <a:uLnTx/>
                <a:uFillTx/>
                <a:latin typeface="Tw Cen MT" panose="020B0602020104020603"/>
                <a:ea typeface="等线" panose="02010600030101010101" pitchFamily="2" charset="-122"/>
                <a:cs typeface="Times New Roman" panose="02020603050405020304" pitchFamily="18" charset="0"/>
              </a:rPr>
              <a:t>邀请招标</a:t>
            </a:r>
            <a:endParaRPr kumimoji="0" lang="en-US" altLang="zh-CN" sz="3200" b="0" i="0" u="none" strike="noStrike" kern="1200" cap="none" spc="0" normalizeH="0" baseline="0" noProof="0" dirty="0">
              <a:ln>
                <a:noFill/>
              </a:ln>
              <a:solidFill>
                <a:prstClr val="white"/>
              </a:solidFill>
              <a:effectLst/>
              <a:uLnTx/>
              <a:uFillTx/>
              <a:latin typeface="Tw Cen MT" panose="020B0602020104020603"/>
              <a:ea typeface="等线" panose="02010600030101010101" pitchFamily="2" charset="-122"/>
              <a:cs typeface="Times New Roman" panose="02020603050405020304" pitchFamily="18"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zh-CN" sz="3200" b="1" i="0" u="none" strike="noStrike" kern="1200" cap="none" spc="0" normalizeH="0" baseline="0" noProof="0" dirty="0">
                <a:ln>
                  <a:noFill/>
                </a:ln>
                <a:solidFill>
                  <a:srgbClr val="C00000"/>
                </a:solidFill>
                <a:effectLst/>
                <a:uLnTx/>
                <a:uFillTx/>
                <a:latin typeface="Tw Cen MT" panose="020B0602020104020603"/>
                <a:ea typeface="等线" panose="02010600030101010101" pitchFamily="2" charset="-122"/>
                <a:cs typeface="Times New Roman" panose="02020603050405020304" pitchFamily="18" charset="0"/>
              </a:rPr>
              <a:t>询价</a:t>
            </a:r>
            <a:endParaRPr kumimoji="0" lang="en-US" altLang="zh-CN" sz="3200" b="1" i="0" u="none" strike="noStrike" kern="1200" cap="none" spc="0" normalizeH="0" baseline="0" noProof="0" dirty="0">
              <a:ln>
                <a:noFill/>
              </a:ln>
              <a:solidFill>
                <a:srgbClr val="C00000"/>
              </a:solidFill>
              <a:effectLst/>
              <a:uLnTx/>
              <a:uFillTx/>
              <a:latin typeface="Tw Cen MT" panose="020B0602020104020603"/>
              <a:ea typeface="等线" panose="02010600030101010101" pitchFamily="2" charset="-122"/>
              <a:cs typeface="Times New Roman" panose="02020603050405020304" pitchFamily="18"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zh-CN" sz="3200" b="0" i="0" u="none" strike="noStrike" kern="1200" cap="none" spc="0" normalizeH="0" baseline="0" noProof="0" dirty="0">
                <a:ln>
                  <a:noFill/>
                </a:ln>
                <a:solidFill>
                  <a:prstClr val="white"/>
                </a:solidFill>
                <a:effectLst/>
                <a:uLnTx/>
                <a:uFillTx/>
                <a:latin typeface="Tw Cen MT" panose="020B0602020104020603"/>
                <a:ea typeface="等线" panose="02010600030101010101" pitchFamily="2" charset="-122"/>
                <a:cs typeface="Times New Roman" panose="02020603050405020304" pitchFamily="18" charset="0"/>
              </a:rPr>
              <a:t>单一来源采购</a:t>
            </a:r>
            <a:endParaRPr kumimoji="0" lang="zh-CN" altLang="en-US" sz="3200" b="0" i="0" u="none" strike="noStrike" kern="1200" cap="none" spc="0" normalizeH="0" baseline="0" noProof="0" dirty="0">
              <a:ln>
                <a:noFill/>
              </a:ln>
              <a:solidFill>
                <a:prstClr val="white"/>
              </a:solidFill>
              <a:effectLst/>
              <a:uLnTx/>
              <a:uFillTx/>
              <a:latin typeface="Tw Cen MT" panose="020B0602020104020603"/>
              <a:ea typeface="宋体" panose="02010600030101010101" pitchFamily="2" charset="-122"/>
              <a:cs typeface="+mn-cs"/>
            </a:endParaRPr>
          </a:p>
        </p:txBody>
      </p:sp>
    </p:spTree>
    <p:extLst>
      <p:ext uri="{BB962C8B-B14F-4D97-AF65-F5344CB8AC3E}">
        <p14:creationId xmlns:p14="http://schemas.microsoft.com/office/powerpoint/2010/main" val="4225852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a:bodyPr>
          <a:lstStyle/>
          <a:p>
            <a:r>
              <a:rPr lang="zh-CN" altLang="en-US" dirty="0"/>
              <a:t>采购申请和采购实施</a:t>
            </a:r>
            <a:r>
              <a:rPr lang="en-US" altLang="zh-CN" dirty="0"/>
              <a:t>——</a:t>
            </a:r>
            <a:r>
              <a:rPr lang="zh-CN" altLang="en-US" dirty="0"/>
              <a:t>分散采购         </a:t>
            </a:r>
            <a:r>
              <a:rPr lang="zh-CN" altLang="en-US" dirty="0">
                <a:solidFill>
                  <a:srgbClr val="FF0000"/>
                </a:solidFill>
              </a:rPr>
              <a:t>          询价</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9680668-B4C0-42E7-81E6-58D90DEB8A2D}"/>
              </a:ext>
            </a:extLst>
          </p:cNvPr>
          <p:cNvSpPr txBox="1"/>
          <p:nvPr/>
        </p:nvSpPr>
        <p:spPr>
          <a:xfrm>
            <a:off x="813318" y="2078112"/>
            <a:ext cx="9759820" cy="1569660"/>
          </a:xfrm>
          <a:prstGeom prst="rect">
            <a:avLst/>
          </a:prstGeom>
          <a:noFill/>
        </p:spPr>
        <p:txBody>
          <a:bodyPr wrap="square" rtlCol="0">
            <a:spAutoFit/>
          </a:bodyP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32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采购的货物规格、标准统一、现货货源充足且价格变化幅度小的政府采购项目，可以依照本法采用询价方式采购。</a:t>
            </a:r>
            <a:endParaRPr kumimoji="0" lang="zh-CN" altLang="zh-CN" sz="32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id="{56BDF994-8E37-9E6C-FD87-E92E2EA4E3D8}"/>
              </a:ext>
            </a:extLst>
          </p:cNvPr>
          <p:cNvSpPr txBox="1"/>
          <p:nvPr/>
        </p:nvSpPr>
        <p:spPr>
          <a:xfrm>
            <a:off x="976312" y="1230477"/>
            <a:ext cx="6101442" cy="400110"/>
          </a:xfrm>
          <a:prstGeom prst="rect">
            <a:avLst/>
          </a:prstGeom>
          <a:noFill/>
        </p:spPr>
        <p:txBody>
          <a:bodyPr wrap="square">
            <a:spAutoFit/>
          </a:bodyPr>
          <a:lstStyle/>
          <a:p>
            <a:r>
              <a:rPr kumimoji="0" lang="en-US" altLang="zh-CN" sz="20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20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政府采购法</a:t>
            </a:r>
            <a:r>
              <a:rPr kumimoji="0" lang="en-US" altLang="zh-CN" sz="20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 </a:t>
            </a:r>
            <a:r>
              <a:rPr kumimoji="0" lang="zh-CN" altLang="en-US" sz="20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第三十二条 </a:t>
            </a:r>
            <a:endParaRPr lang="zh-CN" altLang="en-US" sz="2000" dirty="0">
              <a:solidFill>
                <a:srgbClr val="C00000"/>
              </a:solidFill>
            </a:endParaRPr>
          </a:p>
        </p:txBody>
      </p:sp>
      <p:sp>
        <p:nvSpPr>
          <p:cNvPr id="7" name="文本框 6">
            <a:extLst>
              <a:ext uri="{FF2B5EF4-FFF2-40B4-BE49-F238E27FC236}">
                <a16:creationId xmlns:a16="http://schemas.microsoft.com/office/drawing/2014/main" id="{5C0DD6D9-8799-A6D2-D82A-ECCFE71E8B93}"/>
              </a:ext>
            </a:extLst>
          </p:cNvPr>
          <p:cNvSpPr txBox="1"/>
          <p:nvPr/>
        </p:nvSpPr>
        <p:spPr>
          <a:xfrm>
            <a:off x="7423485" y="1261255"/>
            <a:ext cx="3279808" cy="369332"/>
          </a:xfrm>
          <a:prstGeom prst="rect">
            <a:avLst/>
          </a:prstGeom>
          <a:noFill/>
        </p:spPr>
        <p:txBody>
          <a:bodyPr wrap="square">
            <a:spAutoFit/>
          </a:bodyPr>
          <a:lstStyle/>
          <a:p>
            <a:r>
              <a:rPr lang="zh-CN" altLang="en-US" dirty="0"/>
              <a:t>最低价中标</a:t>
            </a:r>
          </a:p>
        </p:txBody>
      </p:sp>
    </p:spTree>
    <p:extLst>
      <p:ext uri="{BB962C8B-B14F-4D97-AF65-F5344CB8AC3E}">
        <p14:creationId xmlns:p14="http://schemas.microsoft.com/office/powerpoint/2010/main" val="3791831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fontScale="90000"/>
          </a:bodyPr>
          <a:lstStyle/>
          <a:p>
            <a:r>
              <a:rPr lang="zh-CN" altLang="en-US" dirty="0"/>
              <a:t>采购申请和采购实施</a:t>
            </a:r>
            <a:r>
              <a:rPr lang="en-US" altLang="zh-CN" dirty="0"/>
              <a:t>——</a:t>
            </a:r>
            <a:r>
              <a:rPr lang="zh-CN" altLang="en-US" dirty="0"/>
              <a:t>分散采购               </a:t>
            </a:r>
            <a:r>
              <a:rPr lang="zh-CN" altLang="en-US" dirty="0">
                <a:solidFill>
                  <a:srgbClr val="FF0000"/>
                </a:solidFill>
              </a:rPr>
              <a:t>委托采购  </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9680668-B4C0-42E7-81E6-58D90DEB8A2D}"/>
              </a:ext>
            </a:extLst>
          </p:cNvPr>
          <p:cNvSpPr txBox="1"/>
          <p:nvPr/>
        </p:nvSpPr>
        <p:spPr>
          <a:xfrm>
            <a:off x="1129004" y="1586204"/>
            <a:ext cx="9759820" cy="3600986"/>
          </a:xfrm>
          <a:prstGeom prst="rect">
            <a:avLst/>
          </a:prstGeom>
          <a:noFill/>
        </p:spPr>
        <p:txBody>
          <a:bodyPr wrap="square" rtlCol="0">
            <a:spAutoFit/>
          </a:bodyPr>
          <a:lstStyle/>
          <a:p>
            <a:r>
              <a:rPr lang="zh-CN" altLang="en-US" sz="3600" b="1" dirty="0"/>
              <a:t>委托采购自选六项</a:t>
            </a:r>
            <a:r>
              <a:rPr lang="zh-CN" altLang="en-US" sz="3200" dirty="0"/>
              <a:t>：</a:t>
            </a:r>
            <a:endParaRPr lang="en-US" altLang="zh-CN" sz="3200" dirty="0"/>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公开招标</a:t>
            </a:r>
            <a:endParaRPr lang="en-US" altLang="zh-CN" sz="3200" dirty="0">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竞争性谈判</a:t>
            </a:r>
            <a:endParaRPr lang="en-US" altLang="zh-CN" sz="3200" dirty="0">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竞争性磋商</a:t>
            </a:r>
            <a:endParaRPr lang="en-US" altLang="zh-CN" sz="3200" dirty="0">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邀请招标</a:t>
            </a:r>
            <a:endParaRPr lang="en-US" altLang="zh-CN" sz="3200" dirty="0">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dirty="0">
                <a:effectLst/>
                <a:ea typeface="等线" panose="02010600030101010101" pitchFamily="2" charset="-122"/>
                <a:cs typeface="Times New Roman" panose="02020603050405020304" pitchFamily="18" charset="0"/>
              </a:rPr>
              <a:t>询价</a:t>
            </a:r>
            <a:endParaRPr lang="en-US" altLang="zh-CN" sz="3200" dirty="0">
              <a:effectLst/>
              <a:ea typeface="等线" panose="02010600030101010101" pitchFamily="2" charset="-122"/>
              <a:cs typeface="Times New Roman" panose="02020603050405020304" pitchFamily="18" charset="0"/>
            </a:endParaRPr>
          </a:p>
          <a:p>
            <a:pPr marL="457200" indent="-457200">
              <a:buFont typeface="Arial" panose="020B0604020202020204" pitchFamily="34" charset="0"/>
              <a:buChar char="•"/>
            </a:pPr>
            <a:r>
              <a:rPr lang="zh-CN" altLang="zh-CN" sz="3200" b="1" dirty="0">
                <a:solidFill>
                  <a:srgbClr val="C00000"/>
                </a:solidFill>
                <a:effectLst/>
                <a:ea typeface="等线" panose="02010600030101010101" pitchFamily="2" charset="-122"/>
                <a:cs typeface="Times New Roman" panose="02020603050405020304" pitchFamily="18" charset="0"/>
              </a:rPr>
              <a:t>单一来源采购</a:t>
            </a:r>
            <a:endParaRPr lang="zh-CN" altLang="en-US" sz="3200" b="1" dirty="0">
              <a:solidFill>
                <a:srgbClr val="C00000"/>
              </a:solidFill>
            </a:endParaRPr>
          </a:p>
        </p:txBody>
      </p:sp>
    </p:spTree>
    <p:extLst>
      <p:ext uri="{BB962C8B-B14F-4D97-AF65-F5344CB8AC3E}">
        <p14:creationId xmlns:p14="http://schemas.microsoft.com/office/powerpoint/2010/main" val="748885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a:bodyPr>
          <a:lstStyle/>
          <a:p>
            <a:r>
              <a:rPr lang="zh-CN" altLang="en-US" dirty="0"/>
              <a:t>采购申请和采购实施</a:t>
            </a:r>
            <a:r>
              <a:rPr lang="en-US" altLang="zh-CN" dirty="0"/>
              <a:t>——</a:t>
            </a:r>
            <a:r>
              <a:rPr lang="zh-CN" altLang="en-US" dirty="0"/>
              <a:t>分散采购         </a:t>
            </a:r>
            <a:r>
              <a:rPr lang="zh-CN" altLang="en-US" dirty="0">
                <a:solidFill>
                  <a:srgbClr val="FF0000"/>
                </a:solidFill>
              </a:rPr>
              <a:t>   单一来源</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9680668-B4C0-42E7-81E6-58D90DEB8A2D}"/>
              </a:ext>
            </a:extLst>
          </p:cNvPr>
          <p:cNvSpPr txBox="1"/>
          <p:nvPr/>
        </p:nvSpPr>
        <p:spPr>
          <a:xfrm>
            <a:off x="813318" y="2078112"/>
            <a:ext cx="9759820" cy="3046988"/>
          </a:xfrm>
          <a:prstGeom prst="rect">
            <a:avLst/>
          </a:prstGeom>
          <a:noFill/>
        </p:spPr>
        <p:txBody>
          <a:bodyPr wrap="square" rtlCol="0">
            <a:spAutoFit/>
          </a:bodyP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32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只能从唯一供应商处采购的；</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32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发生了不可预见的紧急情况不能从其他供应商处采购的；</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32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必须保证原有采购项目一致性或者服务配套的要求，需要继续从原供应商处添购，且添购资金总额不超过原合同采购金额百分之十的。</a:t>
            </a:r>
          </a:p>
        </p:txBody>
      </p:sp>
      <p:sp>
        <p:nvSpPr>
          <p:cNvPr id="6" name="文本框 5">
            <a:extLst>
              <a:ext uri="{FF2B5EF4-FFF2-40B4-BE49-F238E27FC236}">
                <a16:creationId xmlns:a16="http://schemas.microsoft.com/office/drawing/2014/main" id="{56BDF994-8E37-9E6C-FD87-E92E2EA4E3D8}"/>
              </a:ext>
            </a:extLst>
          </p:cNvPr>
          <p:cNvSpPr txBox="1"/>
          <p:nvPr/>
        </p:nvSpPr>
        <p:spPr>
          <a:xfrm>
            <a:off x="976312" y="1230477"/>
            <a:ext cx="6101442" cy="400110"/>
          </a:xfrm>
          <a:prstGeom prst="rect">
            <a:avLst/>
          </a:prstGeom>
          <a:noFill/>
        </p:spPr>
        <p:txBody>
          <a:bodyPr wrap="square">
            <a:spAutoFit/>
          </a:bodyPr>
          <a:lstStyle/>
          <a:p>
            <a:r>
              <a:rPr kumimoji="0" lang="en-US" altLang="zh-CN" sz="20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20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政府采购法</a:t>
            </a:r>
            <a:r>
              <a:rPr kumimoji="0" lang="en-US" altLang="zh-CN" sz="20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 </a:t>
            </a:r>
            <a:r>
              <a:rPr kumimoji="0" lang="zh-CN" altLang="en-US" sz="20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第三十一条 </a:t>
            </a:r>
            <a:endParaRPr lang="zh-CN" altLang="en-US" sz="2000" dirty="0">
              <a:solidFill>
                <a:srgbClr val="C00000"/>
              </a:solidFill>
            </a:endParaRPr>
          </a:p>
        </p:txBody>
      </p:sp>
    </p:spTree>
    <p:extLst>
      <p:ext uri="{BB962C8B-B14F-4D97-AF65-F5344CB8AC3E}">
        <p14:creationId xmlns:p14="http://schemas.microsoft.com/office/powerpoint/2010/main" val="2784482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a:bodyPr>
          <a:lstStyle/>
          <a:p>
            <a:r>
              <a:rPr lang="zh-CN" altLang="en-US" dirty="0"/>
              <a:t>采购申请和采购实施</a:t>
            </a:r>
            <a:r>
              <a:rPr lang="en-US" altLang="zh-CN" dirty="0"/>
              <a:t>——</a:t>
            </a:r>
            <a:r>
              <a:rPr lang="zh-CN" altLang="en-US" dirty="0"/>
              <a:t>分散采购         </a:t>
            </a:r>
            <a:r>
              <a:rPr lang="zh-CN" altLang="en-US" dirty="0">
                <a:solidFill>
                  <a:srgbClr val="FF0000"/>
                </a:solidFill>
              </a:rPr>
              <a:t>   单一来源</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9680668-B4C0-42E7-81E6-58D90DEB8A2D}"/>
              </a:ext>
            </a:extLst>
          </p:cNvPr>
          <p:cNvSpPr txBox="1"/>
          <p:nvPr/>
        </p:nvSpPr>
        <p:spPr>
          <a:xfrm>
            <a:off x="504630" y="1272568"/>
            <a:ext cx="11182740" cy="4827988"/>
          </a:xfrm>
          <a:prstGeom prst="rect">
            <a:avLst/>
          </a:prstGeom>
          <a:noFill/>
        </p:spPr>
        <p:txBody>
          <a:bodyPr wrap="square" rtlCol="0">
            <a:spAutoFit/>
          </a:bodyPr>
          <a:lstStyle/>
          <a:p>
            <a:pPr marL="457200" marR="0" lvl="0" indent="-4572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3200" b="1"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国家限额标准以下：</a:t>
            </a:r>
            <a:r>
              <a:rPr kumimoji="0" lang="zh-CN" altLang="en-US" sz="280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提交</a:t>
            </a:r>
            <a:r>
              <a:rPr kumimoji="0" lang="zh-CN" altLang="en-US" sz="28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不少于</a:t>
            </a:r>
            <a:r>
              <a:rPr kumimoji="0" lang="en-US" altLang="zh-CN" sz="28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3</a:t>
            </a:r>
            <a:r>
              <a:rPr kumimoji="0" lang="zh-CN" altLang="en-US" sz="28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名</a:t>
            </a:r>
            <a:r>
              <a:rPr kumimoji="0" lang="zh-CN" altLang="en-US" sz="28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具有相关经验的</a:t>
            </a:r>
            <a:r>
              <a:rPr kumimoji="0" lang="zh-CN" altLang="en-US" sz="28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高级职称</a:t>
            </a:r>
            <a:r>
              <a:rPr kumimoji="0" lang="zh-CN" altLang="en-US" sz="28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专家；采购管理平台公示</a:t>
            </a:r>
            <a:r>
              <a:rPr kumimoji="0" lang="zh-CN" altLang="en-US" sz="28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不少于</a:t>
            </a:r>
            <a:r>
              <a:rPr kumimoji="0" lang="en-US" altLang="zh-CN" sz="28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3</a:t>
            </a:r>
            <a:r>
              <a:rPr kumimoji="0" lang="zh-CN" altLang="en-US" sz="28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个工作日</a:t>
            </a:r>
            <a:r>
              <a:rPr kumimoji="0" lang="zh-CN" altLang="en-US" sz="28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a:t>
            </a:r>
          </a:p>
          <a:p>
            <a:pPr marL="457200" marR="0" lvl="0" indent="-4572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3200" b="1"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达到集中采购目录规定的国家限额标准：</a:t>
            </a:r>
            <a:r>
              <a:rPr kumimoji="0" lang="zh-CN" altLang="en-US" sz="28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资产处组织专家，委托代理机构进行采购；</a:t>
            </a:r>
          </a:p>
          <a:p>
            <a:pPr marL="457200" marR="0" lvl="0" indent="-4572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3200" b="1"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达到国家规定公开招标限额：</a:t>
            </a:r>
            <a:r>
              <a:rPr kumimoji="0" lang="zh-CN" altLang="en-US" sz="28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办理采购方式</a:t>
            </a:r>
            <a:r>
              <a:rPr kumimoji="0" lang="zh-CN" altLang="en-US" sz="28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变更</a:t>
            </a:r>
            <a:r>
              <a:rPr kumimoji="0" lang="zh-CN" altLang="en-US" sz="28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，上报</a:t>
            </a:r>
            <a:r>
              <a:rPr kumimoji="0" lang="zh-CN" altLang="en-US" sz="28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上级主管部门及财政部</a:t>
            </a:r>
            <a:r>
              <a:rPr kumimoji="0" lang="zh-CN" altLang="en-US" sz="28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审批，在</a:t>
            </a:r>
            <a:r>
              <a:rPr kumimoji="0" lang="zh-CN" altLang="en-US" sz="28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省级以上财政部门指定媒体</a:t>
            </a:r>
            <a:r>
              <a:rPr kumimoji="0" lang="zh-CN" altLang="en-US" sz="28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上公示，公示期</a:t>
            </a:r>
            <a:r>
              <a:rPr kumimoji="0" lang="zh-CN" altLang="en-US" sz="28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不少于</a:t>
            </a:r>
            <a:r>
              <a:rPr kumimoji="0" lang="en-US" altLang="zh-CN" sz="28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5</a:t>
            </a:r>
            <a:r>
              <a:rPr kumimoji="0" lang="zh-CN" altLang="en-US" sz="28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个工作日</a:t>
            </a:r>
            <a:r>
              <a:rPr kumimoji="0" lang="zh-CN" altLang="en-US" sz="28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a:t>
            </a:r>
            <a:endParaRPr kumimoji="0" lang="zh-CN" altLang="en-US" sz="32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5956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C4370F-4320-42C2-D028-7CB5C74E3194}"/>
              </a:ext>
            </a:extLst>
          </p:cNvPr>
          <p:cNvSpPr>
            <a:spLocks noGrp="1"/>
          </p:cNvSpPr>
          <p:nvPr>
            <p:ph type="title"/>
          </p:nvPr>
        </p:nvSpPr>
        <p:spPr>
          <a:xfrm>
            <a:off x="1141413" y="140345"/>
            <a:ext cx="9905998" cy="1478570"/>
          </a:xfrm>
        </p:spPr>
        <p:txBody>
          <a:bodyPr/>
          <a:lstStyle/>
          <a:p>
            <a:pPr algn="ctr"/>
            <a:r>
              <a:rPr lang="zh-CN" altLang="en-US" dirty="0"/>
              <a:t>采购全过程单链条流程控制</a:t>
            </a:r>
          </a:p>
        </p:txBody>
      </p:sp>
      <p:pic>
        <p:nvPicPr>
          <p:cNvPr id="5" name="内容占位符 4">
            <a:extLst>
              <a:ext uri="{FF2B5EF4-FFF2-40B4-BE49-F238E27FC236}">
                <a16:creationId xmlns:a16="http://schemas.microsoft.com/office/drawing/2014/main" id="{96047951-E1A8-FD38-D27C-7290C9849F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664" y="1292061"/>
            <a:ext cx="11823495" cy="4918745"/>
          </a:xfrm>
        </p:spPr>
      </p:pic>
      <p:sp>
        <p:nvSpPr>
          <p:cNvPr id="6" name="椭圆 5">
            <a:extLst>
              <a:ext uri="{FF2B5EF4-FFF2-40B4-BE49-F238E27FC236}">
                <a16:creationId xmlns:a16="http://schemas.microsoft.com/office/drawing/2014/main" id="{75DA8FD8-6C97-42CD-ABA9-41D8ABB6AA9A}"/>
              </a:ext>
            </a:extLst>
          </p:cNvPr>
          <p:cNvSpPr/>
          <p:nvPr/>
        </p:nvSpPr>
        <p:spPr>
          <a:xfrm>
            <a:off x="5756246" y="1353581"/>
            <a:ext cx="1215005" cy="485722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7" name="椭圆 6">
            <a:extLst>
              <a:ext uri="{FF2B5EF4-FFF2-40B4-BE49-F238E27FC236}">
                <a16:creationId xmlns:a16="http://schemas.microsoft.com/office/drawing/2014/main" id="{6B00101A-1B9B-31F8-74F1-2C5D5AD36B8A}"/>
              </a:ext>
            </a:extLst>
          </p:cNvPr>
          <p:cNvSpPr/>
          <p:nvPr/>
        </p:nvSpPr>
        <p:spPr>
          <a:xfrm>
            <a:off x="2971101" y="1360573"/>
            <a:ext cx="2785145" cy="48572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8" name="椭圆 7">
            <a:extLst>
              <a:ext uri="{FF2B5EF4-FFF2-40B4-BE49-F238E27FC236}">
                <a16:creationId xmlns:a16="http://schemas.microsoft.com/office/drawing/2014/main" id="{3E7A98B9-1986-3104-D917-56256932EB40}"/>
              </a:ext>
            </a:extLst>
          </p:cNvPr>
          <p:cNvSpPr/>
          <p:nvPr/>
        </p:nvSpPr>
        <p:spPr>
          <a:xfrm>
            <a:off x="7070886" y="1285069"/>
            <a:ext cx="1215005" cy="4857225"/>
          </a:xfrm>
          <a:prstGeom prst="ellipse">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9" name="椭圆 8">
            <a:extLst>
              <a:ext uri="{FF2B5EF4-FFF2-40B4-BE49-F238E27FC236}">
                <a16:creationId xmlns:a16="http://schemas.microsoft.com/office/drawing/2014/main" id="{9D6DD553-81E3-AEDC-34BD-E7370431DD28}"/>
              </a:ext>
            </a:extLst>
          </p:cNvPr>
          <p:cNvSpPr/>
          <p:nvPr/>
        </p:nvSpPr>
        <p:spPr>
          <a:xfrm>
            <a:off x="8385526" y="1322820"/>
            <a:ext cx="1215005" cy="4857225"/>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0" name="椭圆 9">
            <a:extLst>
              <a:ext uri="{FF2B5EF4-FFF2-40B4-BE49-F238E27FC236}">
                <a16:creationId xmlns:a16="http://schemas.microsoft.com/office/drawing/2014/main" id="{821D2DD0-9B65-FCCA-388B-90F9C600DFD3}"/>
              </a:ext>
            </a:extLst>
          </p:cNvPr>
          <p:cNvSpPr/>
          <p:nvPr/>
        </p:nvSpPr>
        <p:spPr>
          <a:xfrm>
            <a:off x="1367068" y="3713681"/>
            <a:ext cx="1793791" cy="939567"/>
          </a:xfrm>
          <a:prstGeom prst="ellipse">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3278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a:bodyPr>
          <a:lstStyle/>
          <a:p>
            <a:r>
              <a:rPr lang="zh-CN" altLang="en-US" dirty="0"/>
              <a:t>采购申请和采购实施</a:t>
            </a:r>
            <a:r>
              <a:rPr lang="en-US" altLang="zh-CN" dirty="0"/>
              <a:t>——</a:t>
            </a:r>
            <a:r>
              <a:rPr lang="zh-CN" altLang="en-US" dirty="0">
                <a:solidFill>
                  <a:srgbClr val="FF0000"/>
                </a:solidFill>
              </a:rPr>
              <a:t>促进中小企业</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9680668-B4C0-42E7-81E6-58D90DEB8A2D}"/>
              </a:ext>
            </a:extLst>
          </p:cNvPr>
          <p:cNvSpPr txBox="1"/>
          <p:nvPr/>
        </p:nvSpPr>
        <p:spPr>
          <a:xfrm>
            <a:off x="504630" y="1272568"/>
            <a:ext cx="11182740" cy="755913"/>
          </a:xfrm>
          <a:prstGeom prst="rect">
            <a:avLst/>
          </a:prstGeom>
          <a:noFill/>
        </p:spPr>
        <p:txBody>
          <a:bodyPr wrap="square" rtlCol="0">
            <a:spAutoFit/>
          </a:bodyPr>
          <a:lstStyle/>
          <a:p>
            <a:pPr marL="457200" marR="0" lvl="0" indent="-4572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3200" b="1"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3200" b="1"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政府采购促进中小企业发展管理办法</a:t>
            </a:r>
            <a:r>
              <a:rPr kumimoji="0" lang="en-US" altLang="zh-CN" sz="3200" b="1"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a:t>
            </a:r>
            <a:endParaRPr kumimoji="0" lang="zh-CN" altLang="en-US" sz="32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1B746E29-4E69-1EFE-9850-2CF0DE949BEE}"/>
              </a:ext>
            </a:extLst>
          </p:cNvPr>
          <p:cNvSpPr txBox="1"/>
          <p:nvPr/>
        </p:nvSpPr>
        <p:spPr>
          <a:xfrm>
            <a:off x="859972" y="2028481"/>
            <a:ext cx="10870199" cy="5262979"/>
          </a:xfrm>
          <a:prstGeom prst="rect">
            <a:avLst/>
          </a:prstGeom>
          <a:noFill/>
        </p:spPr>
        <p:txBody>
          <a:bodyPr wrap="square" rtlCol="0">
            <a:spAutoFit/>
          </a:bodyPr>
          <a:lstStyle/>
          <a:p>
            <a:r>
              <a:rPr lang="zh-CN" altLang="en-US" sz="2800" dirty="0"/>
              <a:t>政府集中采购目录及目录外达到国家限额标准的采购，不专门面向中小企业预留采购份额，需符合下列情形之一，并提交申请（附件</a:t>
            </a:r>
            <a:r>
              <a:rPr lang="en-US" altLang="zh-CN" sz="2800" dirty="0"/>
              <a:t>4</a:t>
            </a:r>
            <a:r>
              <a:rPr lang="zh-CN" altLang="en-US" sz="2800" dirty="0"/>
              <a:t>）：</a:t>
            </a:r>
            <a:endParaRPr lang="en-US" altLang="zh-CN" sz="2800" dirty="0"/>
          </a:p>
          <a:p>
            <a:pPr marL="457200" indent="-457200">
              <a:buFont typeface="Arial" panose="020B0604020202020204" pitchFamily="34" charset="0"/>
              <a:buChar char="•"/>
            </a:pPr>
            <a:r>
              <a:rPr lang="zh-CN" altLang="en-US" sz="2800" dirty="0"/>
              <a:t>（一）法律法规和国家有关政策明确规定优先或者应当面向事业单位、社会组织等非企业主体采购的；</a:t>
            </a:r>
          </a:p>
          <a:p>
            <a:pPr marL="457200" indent="-457200">
              <a:buFont typeface="Arial" panose="020B0604020202020204" pitchFamily="34" charset="0"/>
              <a:buChar char="•"/>
            </a:pPr>
            <a:r>
              <a:rPr lang="zh-CN" altLang="en-US" sz="2800" dirty="0"/>
              <a:t>（二）因确需使用不可替代的专利、专有技术，基础设施限制，或者提供特定公共服务等原因，只能从中小企业之外的供应商处采购的；</a:t>
            </a:r>
          </a:p>
          <a:p>
            <a:pPr marL="457200" indent="-457200">
              <a:buFont typeface="Arial" panose="020B0604020202020204" pitchFamily="34" charset="0"/>
              <a:buChar char="•"/>
            </a:pPr>
            <a:r>
              <a:rPr lang="zh-CN" altLang="en-US" sz="2800" dirty="0"/>
              <a:t>（三）按照本办法规定预留采购份额无法确保充分供应、充分竞争，或者存在可能影响政府采购目标实现的情形；</a:t>
            </a:r>
          </a:p>
          <a:p>
            <a:pPr marL="457200" indent="-457200">
              <a:buFont typeface="Arial" panose="020B0604020202020204" pitchFamily="34" charset="0"/>
              <a:buChar char="•"/>
            </a:pPr>
            <a:r>
              <a:rPr lang="zh-CN" altLang="en-US" sz="2800" dirty="0"/>
              <a:t>（四）框架协议采购项目；</a:t>
            </a:r>
          </a:p>
          <a:p>
            <a:pPr marL="457200" indent="-457200">
              <a:buFont typeface="Arial" panose="020B0604020202020204" pitchFamily="34" charset="0"/>
              <a:buChar char="•"/>
            </a:pPr>
            <a:r>
              <a:rPr lang="zh-CN" altLang="en-US" sz="2800" dirty="0"/>
              <a:t>（五）省级以上人民政府财政部门规定的其他情形。</a:t>
            </a:r>
          </a:p>
          <a:p>
            <a:endParaRPr lang="zh-CN" altLang="en-US" sz="2800" dirty="0"/>
          </a:p>
        </p:txBody>
      </p:sp>
    </p:spTree>
    <p:extLst>
      <p:ext uri="{BB962C8B-B14F-4D97-AF65-F5344CB8AC3E}">
        <p14:creationId xmlns:p14="http://schemas.microsoft.com/office/powerpoint/2010/main" val="88900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a:bodyPr>
          <a:lstStyle/>
          <a:p>
            <a:r>
              <a:rPr lang="zh-CN" altLang="en-US" dirty="0"/>
              <a:t>采购申请和采购实施</a:t>
            </a:r>
            <a:r>
              <a:rPr lang="en-US" altLang="zh-CN" dirty="0"/>
              <a:t>——</a:t>
            </a:r>
            <a:r>
              <a:rPr lang="zh-CN" altLang="en-US" dirty="0">
                <a:solidFill>
                  <a:srgbClr val="FF0000"/>
                </a:solidFill>
              </a:rPr>
              <a:t>促进中小企业</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1B746E29-4E69-1EFE-9850-2CF0DE949BEE}"/>
              </a:ext>
            </a:extLst>
          </p:cNvPr>
          <p:cNvSpPr txBox="1"/>
          <p:nvPr/>
        </p:nvSpPr>
        <p:spPr>
          <a:xfrm>
            <a:off x="918142" y="1467634"/>
            <a:ext cx="10870199" cy="4540923"/>
          </a:xfrm>
          <a:prstGeom prst="rect">
            <a:avLst/>
          </a:prstGeom>
          <a:noFill/>
        </p:spPr>
        <p:txBody>
          <a:bodyPr wrap="square" rtlCol="0">
            <a:spAutoFit/>
          </a:bodyPr>
          <a:lstStyle/>
          <a:p>
            <a:pPr>
              <a:lnSpc>
                <a:spcPct val="150000"/>
              </a:lnSpc>
            </a:pPr>
            <a:r>
              <a:rPr lang="zh-CN" altLang="en-US" sz="2800" b="1" dirty="0"/>
              <a:t>（一）货物：</a:t>
            </a:r>
            <a:r>
              <a:rPr lang="zh-CN" altLang="en-US" sz="2800" dirty="0"/>
              <a:t>中小企业制造（货物由中小企业生产且使用该中小企业商号或者注册商标）；</a:t>
            </a:r>
            <a:endParaRPr lang="en-US" altLang="zh-CN" sz="2800" dirty="0"/>
          </a:p>
          <a:p>
            <a:pPr>
              <a:lnSpc>
                <a:spcPct val="150000"/>
              </a:lnSpc>
            </a:pPr>
            <a:r>
              <a:rPr lang="en-US" altLang="zh-CN" sz="2800" dirty="0"/>
              <a:t>           </a:t>
            </a:r>
            <a:r>
              <a:rPr lang="zh-CN" altLang="en-US" sz="2800" dirty="0"/>
              <a:t>供应商提供的货物既有中小企业制造，又有大型企业制造的，不享受中小企业扶持政策。</a:t>
            </a:r>
            <a:endParaRPr lang="en-US" altLang="zh-CN" sz="2800" dirty="0"/>
          </a:p>
          <a:p>
            <a:pPr>
              <a:lnSpc>
                <a:spcPct val="150000"/>
              </a:lnSpc>
            </a:pPr>
            <a:r>
              <a:rPr lang="zh-CN" altLang="en-US" sz="2800" b="1" dirty="0"/>
              <a:t>（二）工程：</a:t>
            </a:r>
            <a:r>
              <a:rPr lang="zh-CN" altLang="en-US" sz="2800" dirty="0"/>
              <a:t>中小企业承建（工程施工单位为中小企业）；</a:t>
            </a:r>
            <a:endParaRPr lang="en-US" altLang="zh-CN" sz="2800" dirty="0"/>
          </a:p>
          <a:p>
            <a:pPr>
              <a:lnSpc>
                <a:spcPct val="150000"/>
              </a:lnSpc>
            </a:pPr>
            <a:r>
              <a:rPr lang="zh-CN" altLang="en-US" sz="2800" b="1" dirty="0"/>
              <a:t>（三）服务：</a:t>
            </a:r>
            <a:r>
              <a:rPr lang="zh-CN" altLang="en-US" sz="2800" dirty="0"/>
              <a:t>中小企业承接（提供服务的人员为中小企业依然</a:t>
            </a:r>
            <a:r>
              <a:rPr lang="en-US" altLang="zh-CN" sz="2800" dirty="0"/>
              <a:t>《</a:t>
            </a:r>
            <a:r>
              <a:rPr lang="zh-CN" altLang="en-US" sz="2800" dirty="0"/>
              <a:t>劳动合同法</a:t>
            </a:r>
            <a:r>
              <a:rPr lang="en-US" altLang="zh-CN" sz="2800" dirty="0"/>
              <a:t>》</a:t>
            </a:r>
            <a:r>
              <a:rPr lang="zh-CN" altLang="en-US" sz="2800" dirty="0"/>
              <a:t>订立劳动合同的从业人员）。</a:t>
            </a:r>
          </a:p>
        </p:txBody>
      </p:sp>
    </p:spTree>
    <p:extLst>
      <p:ext uri="{BB962C8B-B14F-4D97-AF65-F5344CB8AC3E}">
        <p14:creationId xmlns:p14="http://schemas.microsoft.com/office/powerpoint/2010/main" val="952331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a:bodyPr>
          <a:lstStyle/>
          <a:p>
            <a:r>
              <a:rPr lang="zh-CN" altLang="en-US" dirty="0"/>
              <a:t>采购申请和采购实施</a:t>
            </a:r>
            <a:r>
              <a:rPr lang="en-US" altLang="zh-CN" dirty="0"/>
              <a:t>——</a:t>
            </a:r>
            <a:r>
              <a:rPr lang="zh-CN" altLang="en-US" dirty="0">
                <a:solidFill>
                  <a:srgbClr val="FF0000"/>
                </a:solidFill>
              </a:rPr>
              <a:t>“二上”预算填前准备文件</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9680668-B4C0-42E7-81E6-58D90DEB8A2D}"/>
              </a:ext>
            </a:extLst>
          </p:cNvPr>
          <p:cNvSpPr txBox="1"/>
          <p:nvPr/>
        </p:nvSpPr>
        <p:spPr>
          <a:xfrm>
            <a:off x="504630" y="1272568"/>
            <a:ext cx="11182740" cy="2971904"/>
          </a:xfrm>
          <a:prstGeom prst="rect">
            <a:avLst/>
          </a:prstGeom>
          <a:noFill/>
        </p:spPr>
        <p:txBody>
          <a:bodyPr wrap="square" rtlCol="0">
            <a:spAutoFit/>
          </a:bodyPr>
          <a:lstStyle/>
          <a:p>
            <a:pPr marL="457200" marR="0" lvl="0" indent="-4572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3200" b="1"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采购意向公示</a:t>
            </a:r>
            <a:endParaRPr kumimoji="0" lang="en-US" altLang="zh-CN" sz="3200" b="1"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457200" marR="0" lvl="0" indent="-4572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3200" b="1" kern="100" dirty="0">
                <a:solidFill>
                  <a:prstClr val="white"/>
                </a:solidFill>
                <a:latin typeface="等线" panose="02010600030101010101" pitchFamily="2" charset="-122"/>
                <a:ea typeface="等线" panose="02010600030101010101" pitchFamily="2" charset="-122"/>
                <a:cs typeface="Times New Roman" panose="02020603050405020304" pitchFamily="18" charset="0"/>
              </a:rPr>
              <a:t>采购技术文本</a:t>
            </a:r>
            <a:endParaRPr lang="en-US" altLang="zh-CN" sz="3200" b="1" kern="100" dirty="0">
              <a:solidFill>
                <a:prstClr val="white"/>
              </a:solidFill>
              <a:latin typeface="等线" panose="02010600030101010101" pitchFamily="2" charset="-122"/>
              <a:ea typeface="等线" panose="02010600030101010101" pitchFamily="2" charset="-122"/>
              <a:cs typeface="Times New Roman" panose="02020603050405020304" pitchFamily="18" charset="0"/>
            </a:endParaRPr>
          </a:p>
          <a:p>
            <a:pPr marL="457200" marR="0" lvl="0" indent="-4572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3200" b="1"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rPr>
              <a:t>进口产品论证专家论证意见（如需）</a:t>
            </a:r>
            <a:endParaRPr kumimoji="0" lang="en-US" altLang="zh-CN" sz="3200" b="1"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457200" marR="0" lvl="0" indent="-4572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3200" b="1" kern="100" dirty="0">
                <a:solidFill>
                  <a:prstClr val="white"/>
                </a:solidFill>
                <a:latin typeface="等线" panose="02010600030101010101" pitchFamily="2" charset="-122"/>
                <a:ea typeface="等线" panose="02010600030101010101" pitchFamily="2" charset="-122"/>
                <a:cs typeface="Times New Roman" panose="02020603050405020304" pitchFamily="18" charset="0"/>
              </a:rPr>
              <a:t>关于无法专门面向中小企业采购的申请（如需）</a:t>
            </a:r>
            <a:endParaRPr kumimoji="0" lang="zh-CN" altLang="en-US" sz="32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6" name="箭头: 下 5">
            <a:extLst>
              <a:ext uri="{FF2B5EF4-FFF2-40B4-BE49-F238E27FC236}">
                <a16:creationId xmlns:a16="http://schemas.microsoft.com/office/drawing/2014/main" id="{ECE36833-161E-26A5-6395-1326A142054B}"/>
              </a:ext>
            </a:extLst>
          </p:cNvPr>
          <p:cNvSpPr/>
          <p:nvPr/>
        </p:nvSpPr>
        <p:spPr>
          <a:xfrm>
            <a:off x="4945224" y="4244472"/>
            <a:ext cx="1222311" cy="887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5D80C875-BCD2-8DCA-A22A-9E6E2B07790E}"/>
              </a:ext>
            </a:extLst>
          </p:cNvPr>
          <p:cNvSpPr txBox="1"/>
          <p:nvPr/>
        </p:nvSpPr>
        <p:spPr>
          <a:xfrm>
            <a:off x="1540052" y="5113176"/>
            <a:ext cx="8975547" cy="1477328"/>
          </a:xfrm>
          <a:prstGeom prst="rect">
            <a:avLst/>
          </a:prstGeom>
          <a:noFill/>
        </p:spPr>
        <p:txBody>
          <a:bodyPr wrap="square">
            <a:spAutoFit/>
          </a:bodyPr>
          <a:lstStyle/>
          <a:p>
            <a:pPr marL="571500" indent="-571500">
              <a:buFont typeface="Arial" panose="020B0604020202020204" pitchFamily="34" charset="0"/>
              <a:buChar char="•"/>
            </a:pPr>
            <a:r>
              <a:rPr lang="en-US" altLang="zh-CN" sz="3600" cap="all" dirty="0">
                <a:solidFill>
                  <a:srgbClr val="C00000"/>
                </a:solidFill>
                <a:latin typeface="Tw Cen MT" panose="020B0602020104020603"/>
                <a:ea typeface="宋体" panose="02010600030101010101" pitchFamily="2" charset="-122"/>
                <a:cs typeface="+mj-cs"/>
              </a:rPr>
              <a:t>50</a:t>
            </a:r>
            <a:r>
              <a:rPr lang="zh-CN" altLang="en-US" sz="3600" cap="all" dirty="0">
                <a:solidFill>
                  <a:srgbClr val="C00000"/>
                </a:solidFill>
                <a:latin typeface="Tw Cen MT" panose="020B0602020104020603"/>
                <a:ea typeface="宋体" panose="02010600030101010101" pitchFamily="2" charset="-122"/>
                <a:cs typeface="+mj-cs"/>
              </a:rPr>
              <a:t>万以上：</a:t>
            </a:r>
            <a:r>
              <a:rPr kumimoji="0" lang="zh-CN" altLang="en-US" sz="3600" b="0" i="0" u="none" strike="noStrike" kern="1200" cap="all" spc="0" normalizeH="0" baseline="0" noProof="0" dirty="0">
                <a:ln>
                  <a:noFill/>
                </a:ln>
                <a:solidFill>
                  <a:srgbClr val="C00000"/>
                </a:solidFill>
                <a:effectLst/>
                <a:uLnTx/>
                <a:uFillTx/>
                <a:latin typeface="Tw Cen MT" panose="020B0602020104020603"/>
                <a:ea typeface="宋体" panose="02010600030101010101" pitchFamily="2" charset="-122"/>
                <a:cs typeface="+mj-cs"/>
              </a:rPr>
              <a:t>“二上”预算一并填报</a:t>
            </a:r>
            <a:endParaRPr kumimoji="0" lang="en-US" altLang="zh-CN" sz="3600" b="0" i="0" u="none" strike="noStrike" kern="1200" cap="all" spc="0" normalizeH="0" baseline="0" noProof="0" dirty="0">
              <a:ln>
                <a:noFill/>
              </a:ln>
              <a:solidFill>
                <a:srgbClr val="C00000"/>
              </a:solidFill>
              <a:effectLst/>
              <a:uLnTx/>
              <a:uFillTx/>
              <a:latin typeface="Tw Cen MT" panose="020B0602020104020603"/>
              <a:ea typeface="宋体" panose="02010600030101010101" pitchFamily="2" charset="-122"/>
              <a:cs typeface="+mj-cs"/>
            </a:endParaRPr>
          </a:p>
          <a:p>
            <a:pPr marL="571500" indent="-571500">
              <a:buFont typeface="Arial" panose="020B0604020202020204" pitchFamily="34" charset="0"/>
              <a:buChar char="•"/>
            </a:pPr>
            <a:r>
              <a:rPr lang="en-US" altLang="zh-CN" sz="3600" cap="all" dirty="0">
                <a:solidFill>
                  <a:srgbClr val="C00000"/>
                </a:solidFill>
                <a:latin typeface="Tw Cen MT" panose="020B0602020104020603"/>
                <a:ea typeface="宋体" panose="02010600030101010101" pitchFamily="2" charset="-122"/>
                <a:cs typeface="+mj-cs"/>
              </a:rPr>
              <a:t>50</a:t>
            </a:r>
            <a:r>
              <a:rPr lang="zh-CN" altLang="en-US" sz="3600" cap="all" dirty="0">
                <a:solidFill>
                  <a:srgbClr val="C00000"/>
                </a:solidFill>
                <a:latin typeface="Tw Cen MT" panose="020B0602020104020603"/>
                <a:ea typeface="宋体" panose="02010600030101010101" pitchFamily="2" charset="-122"/>
                <a:cs typeface="+mj-cs"/>
              </a:rPr>
              <a:t>万以下：采购申请一并填报</a:t>
            </a:r>
            <a:endParaRPr kumimoji="0" lang="en-US" altLang="zh-CN" sz="3600" b="0" i="0" u="none" strike="noStrike" kern="1200" cap="all" spc="0" normalizeH="0" baseline="0" noProof="0" dirty="0">
              <a:ln>
                <a:noFill/>
              </a:ln>
              <a:solidFill>
                <a:srgbClr val="C00000"/>
              </a:solidFill>
              <a:effectLst/>
              <a:uLnTx/>
              <a:uFillTx/>
              <a:latin typeface="Tw Cen MT" panose="020B0602020104020603"/>
              <a:ea typeface="宋体" panose="02010600030101010101" pitchFamily="2" charset="-122"/>
              <a:cs typeface="+mj-cs"/>
            </a:endParaRPr>
          </a:p>
          <a:p>
            <a:endParaRPr lang="zh-CN" altLang="en-US" dirty="0"/>
          </a:p>
        </p:txBody>
      </p:sp>
    </p:spTree>
    <p:extLst>
      <p:ext uri="{BB962C8B-B14F-4D97-AF65-F5344CB8AC3E}">
        <p14:creationId xmlns:p14="http://schemas.microsoft.com/office/powerpoint/2010/main" val="1564308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a:bodyPr>
          <a:lstStyle/>
          <a:p>
            <a:r>
              <a:rPr lang="zh-CN" altLang="en-US" dirty="0"/>
              <a:t>采购申请和采购实施</a:t>
            </a:r>
            <a:r>
              <a:rPr lang="en-US" altLang="zh-CN" dirty="0"/>
              <a:t>——</a:t>
            </a:r>
            <a:r>
              <a:rPr lang="zh-CN" altLang="en-US" dirty="0">
                <a:solidFill>
                  <a:srgbClr val="FF0000"/>
                </a:solidFill>
              </a:rPr>
              <a:t>特定采购</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A883539A-80C8-BBFB-C915-CB2074295B62}"/>
              </a:ext>
            </a:extLst>
          </p:cNvPr>
          <p:cNvSpPr/>
          <p:nvPr/>
        </p:nvSpPr>
        <p:spPr>
          <a:xfrm>
            <a:off x="512212" y="1944688"/>
            <a:ext cx="2967479" cy="923330"/>
          </a:xfrm>
          <a:prstGeom prst="rect">
            <a:avLst/>
          </a:prstGeom>
          <a:noFill/>
        </p:spPr>
        <p:txBody>
          <a:bodyPr wrap="none" lIns="91440" tIns="45720" rIns="91440" bIns="45720">
            <a:spAutoFit/>
          </a:bodyPr>
          <a:lstStyle/>
          <a:p>
            <a:pPr algn="ctr"/>
            <a:r>
              <a:rPr lang="zh-CN" altLang="en-US" sz="5400" b="1" cap="none" spc="0" dirty="0">
                <a:ln w="22225">
                  <a:solidFill>
                    <a:schemeClr val="accent2"/>
                  </a:solidFill>
                  <a:prstDash val="solid"/>
                </a:ln>
                <a:solidFill>
                  <a:schemeClr val="accent2">
                    <a:lumMod val="40000"/>
                    <a:lumOff val="60000"/>
                  </a:schemeClr>
                </a:solidFill>
                <a:effectLst/>
              </a:rPr>
              <a:t>船舶租赁</a:t>
            </a:r>
          </a:p>
        </p:txBody>
      </p:sp>
      <p:sp>
        <p:nvSpPr>
          <p:cNvPr id="9" name="文本框 8">
            <a:extLst>
              <a:ext uri="{FF2B5EF4-FFF2-40B4-BE49-F238E27FC236}">
                <a16:creationId xmlns:a16="http://schemas.microsoft.com/office/drawing/2014/main" id="{6C42CFCD-F1CF-35FE-8C40-C57F8D39BE27}"/>
              </a:ext>
            </a:extLst>
          </p:cNvPr>
          <p:cNvSpPr txBox="1"/>
          <p:nvPr/>
        </p:nvSpPr>
        <p:spPr>
          <a:xfrm>
            <a:off x="3479691" y="1480014"/>
            <a:ext cx="8250480" cy="2308324"/>
          </a:xfrm>
          <a:prstGeom prst="rect">
            <a:avLst/>
          </a:prstGeom>
          <a:noFill/>
        </p:spPr>
        <p:txBody>
          <a:bodyPr wrap="square" rtlCol="0">
            <a:spAutoFit/>
          </a:bodyPr>
          <a:lstStyle/>
          <a:p>
            <a:pPr marL="285750" indent="-285750">
              <a:buFont typeface="Arial" panose="020B0604020202020204" pitchFamily="34" charset="0"/>
              <a:buChar char="•"/>
            </a:pPr>
            <a:r>
              <a:rPr lang="en-US" altLang="zh-CN" sz="3600" dirty="0"/>
              <a:t>50</a:t>
            </a:r>
            <a:r>
              <a:rPr lang="zh-CN" altLang="en-US" sz="3600" dirty="0"/>
              <a:t>万以下：由项目负责人及本部门自行审批管理</a:t>
            </a:r>
            <a:endParaRPr lang="en-US" altLang="zh-CN" sz="3600" dirty="0"/>
          </a:p>
          <a:p>
            <a:pPr marL="342900" indent="-342900">
              <a:buFont typeface="Arial" panose="020B0604020202020204" pitchFamily="34" charset="0"/>
              <a:buChar char="•"/>
            </a:pPr>
            <a:r>
              <a:rPr lang="en-US" altLang="zh-CN" sz="3600" dirty="0"/>
              <a:t>50</a:t>
            </a:r>
            <a:r>
              <a:rPr lang="zh-CN" altLang="en-US" sz="3600" dirty="0"/>
              <a:t>万（含）以上：按照采购管理办法实施</a:t>
            </a:r>
          </a:p>
        </p:txBody>
      </p:sp>
      <p:sp>
        <p:nvSpPr>
          <p:cNvPr id="10" name="文本框 9">
            <a:extLst>
              <a:ext uri="{FF2B5EF4-FFF2-40B4-BE49-F238E27FC236}">
                <a16:creationId xmlns:a16="http://schemas.microsoft.com/office/drawing/2014/main" id="{A8133694-4A91-7D47-DF87-4B75B44FF6EE}"/>
              </a:ext>
            </a:extLst>
          </p:cNvPr>
          <p:cNvSpPr txBox="1"/>
          <p:nvPr/>
        </p:nvSpPr>
        <p:spPr>
          <a:xfrm>
            <a:off x="865240" y="4253321"/>
            <a:ext cx="10742560"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sz="3600" dirty="0"/>
              <a:t>5</a:t>
            </a:r>
            <a:r>
              <a:rPr lang="zh-CN" altLang="en-US" sz="3600" dirty="0"/>
              <a:t>万以下：            项目负责人和部门领导审批</a:t>
            </a:r>
            <a:endParaRPr lang="en-US" altLang="zh-CN" sz="3600" dirty="0"/>
          </a:p>
          <a:p>
            <a:pPr marL="285750" indent="-285750">
              <a:buFont typeface="Arial" panose="020B0604020202020204" pitchFamily="34" charset="0"/>
              <a:buChar char="•"/>
            </a:pPr>
            <a:r>
              <a:rPr lang="en-US" altLang="zh-CN" sz="3600" dirty="0"/>
              <a:t>5</a:t>
            </a:r>
            <a:r>
              <a:rPr lang="zh-CN" altLang="en-US" sz="3600" dirty="0"/>
              <a:t>万（含）</a:t>
            </a:r>
            <a:r>
              <a:rPr lang="en-US" altLang="zh-CN" sz="3600" dirty="0"/>
              <a:t>-50</a:t>
            </a:r>
            <a:r>
              <a:rPr lang="zh-CN" altLang="en-US" sz="3600" dirty="0"/>
              <a:t>万：项目负责人和</a:t>
            </a:r>
            <a:r>
              <a:rPr lang="en-US" altLang="zh-CN" sz="3600" dirty="0"/>
              <a:t>2</a:t>
            </a:r>
            <a:r>
              <a:rPr lang="zh-CN" altLang="en-US" sz="3600" dirty="0"/>
              <a:t>个部门领导审批</a:t>
            </a:r>
            <a:endParaRPr lang="en-US" altLang="zh-CN" sz="3600" dirty="0"/>
          </a:p>
        </p:txBody>
      </p:sp>
    </p:spTree>
    <p:extLst>
      <p:ext uri="{BB962C8B-B14F-4D97-AF65-F5344CB8AC3E}">
        <p14:creationId xmlns:p14="http://schemas.microsoft.com/office/powerpoint/2010/main" val="3514498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a:bodyPr>
          <a:lstStyle/>
          <a:p>
            <a:r>
              <a:rPr lang="zh-CN" altLang="en-US" dirty="0"/>
              <a:t>采购申请和采购实施</a:t>
            </a:r>
            <a:r>
              <a:rPr lang="en-US" altLang="zh-CN" dirty="0"/>
              <a:t>——</a:t>
            </a:r>
            <a:r>
              <a:rPr lang="zh-CN" altLang="en-US" dirty="0">
                <a:solidFill>
                  <a:srgbClr val="FF0000"/>
                </a:solidFill>
              </a:rPr>
              <a:t>特定采购</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9FBD145-3EEE-4AA9-4156-1BFE1C936F8E}"/>
              </a:ext>
            </a:extLst>
          </p:cNvPr>
          <p:cNvSpPr txBox="1"/>
          <p:nvPr/>
        </p:nvSpPr>
        <p:spPr>
          <a:xfrm>
            <a:off x="619433" y="1440685"/>
            <a:ext cx="10913806" cy="3970318"/>
          </a:xfrm>
          <a:prstGeom prst="rect">
            <a:avLst/>
          </a:prstGeom>
          <a:noFill/>
        </p:spPr>
        <p:txBody>
          <a:bodyPr wrap="square" rtlCol="0">
            <a:spAutoFit/>
          </a:bodyPr>
          <a:lstStyle/>
          <a:p>
            <a:pPr marL="285750" indent="-285750">
              <a:buFont typeface="Arial" panose="020B0604020202020204" pitchFamily="34" charset="0"/>
              <a:buChar char="•"/>
            </a:pPr>
            <a:r>
              <a:rPr lang="zh-CN" altLang="en-US" sz="3600" dirty="0">
                <a:solidFill>
                  <a:srgbClr val="C00000"/>
                </a:solidFill>
              </a:rPr>
              <a:t>水、电、暖、气以及医院体检等公共事业收费采购：</a:t>
            </a:r>
            <a:r>
              <a:rPr lang="zh-CN" altLang="en-US" sz="3600" dirty="0"/>
              <a:t>按照政府规定、社会规则和实际情况执行；</a:t>
            </a:r>
            <a:endParaRPr lang="en-US" altLang="zh-CN" sz="3600" dirty="0"/>
          </a:p>
          <a:p>
            <a:pPr marL="285750" indent="-285750">
              <a:buFont typeface="Arial" panose="020B0604020202020204" pitchFamily="34" charset="0"/>
              <a:buChar char="•"/>
            </a:pPr>
            <a:r>
              <a:rPr lang="zh-CN" altLang="en-US" sz="3600" dirty="0">
                <a:solidFill>
                  <a:srgbClr val="C00000"/>
                </a:solidFill>
              </a:rPr>
              <a:t>耗材采购：</a:t>
            </a:r>
            <a:r>
              <a:rPr lang="zh-CN" altLang="en-US" sz="3600" dirty="0"/>
              <a:t>采购管理平台系统内、系统外进行采购；</a:t>
            </a:r>
            <a:endParaRPr lang="en-US" altLang="zh-CN" sz="3600" dirty="0"/>
          </a:p>
          <a:p>
            <a:r>
              <a:rPr lang="en-US" altLang="zh-CN" sz="3600" dirty="0"/>
              <a:t>                     5</a:t>
            </a:r>
            <a:r>
              <a:rPr lang="zh-CN" altLang="en-US" sz="3600" dirty="0"/>
              <a:t>万（含）以上：大宗物资采购；</a:t>
            </a:r>
            <a:endParaRPr lang="en-US" altLang="zh-CN" sz="3600" dirty="0"/>
          </a:p>
          <a:p>
            <a:pPr marL="571500" indent="-571500">
              <a:buFont typeface="Arial" panose="020B0604020202020204" pitchFamily="34" charset="0"/>
              <a:buChar char="•"/>
            </a:pPr>
            <a:r>
              <a:rPr lang="zh-CN" altLang="en-US" sz="3600" dirty="0">
                <a:solidFill>
                  <a:srgbClr val="C00000"/>
                </a:solidFill>
              </a:rPr>
              <a:t>文印：</a:t>
            </a:r>
            <a:r>
              <a:rPr lang="zh-CN" altLang="en-US" sz="3600" dirty="0"/>
              <a:t>定点文印供应商进行文印服务；</a:t>
            </a:r>
            <a:endParaRPr lang="en-US" altLang="zh-CN" sz="3600" dirty="0"/>
          </a:p>
          <a:p>
            <a:pPr marL="571500" indent="-571500">
              <a:buFont typeface="Arial" panose="020B0604020202020204" pitchFamily="34" charset="0"/>
              <a:buChar char="•"/>
            </a:pPr>
            <a:r>
              <a:rPr lang="zh-CN" altLang="en-US" sz="3600" dirty="0">
                <a:solidFill>
                  <a:srgbClr val="C00000"/>
                </a:solidFill>
              </a:rPr>
              <a:t>仪器标定、知识产权：</a:t>
            </a:r>
            <a:r>
              <a:rPr lang="zh-CN" altLang="en-US" sz="3600" dirty="0"/>
              <a:t>通过遴选机制签订入围框架协议</a:t>
            </a:r>
          </a:p>
        </p:txBody>
      </p:sp>
    </p:spTree>
    <p:extLst>
      <p:ext uri="{BB962C8B-B14F-4D97-AF65-F5344CB8AC3E}">
        <p14:creationId xmlns:p14="http://schemas.microsoft.com/office/powerpoint/2010/main" val="2542604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a:bodyPr>
          <a:lstStyle/>
          <a:p>
            <a:r>
              <a:rPr lang="zh-CN" altLang="en-US" dirty="0"/>
              <a:t>采购申请和采购实施</a:t>
            </a:r>
            <a:r>
              <a:rPr lang="en-US" altLang="zh-CN" dirty="0"/>
              <a:t>——</a:t>
            </a:r>
            <a:r>
              <a:rPr lang="zh-CN" altLang="en-US" dirty="0">
                <a:solidFill>
                  <a:srgbClr val="FF0000"/>
                </a:solidFill>
              </a:rPr>
              <a:t>应急采购</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9FBD145-3EEE-4AA9-4156-1BFE1C936F8E}"/>
              </a:ext>
            </a:extLst>
          </p:cNvPr>
          <p:cNvSpPr txBox="1"/>
          <p:nvPr/>
        </p:nvSpPr>
        <p:spPr>
          <a:xfrm>
            <a:off x="619432" y="1440685"/>
            <a:ext cx="11226203" cy="3970318"/>
          </a:xfrm>
          <a:prstGeom prst="rect">
            <a:avLst/>
          </a:prstGeom>
          <a:noFill/>
        </p:spPr>
        <p:txBody>
          <a:bodyPr wrap="square" rtlCol="0">
            <a:spAutoFit/>
          </a:bodyPr>
          <a:lstStyle/>
          <a:p>
            <a:r>
              <a:rPr lang="zh-CN" altLang="en-US" sz="3600" dirty="0">
                <a:solidFill>
                  <a:srgbClr val="C00000"/>
                </a:solidFill>
              </a:rPr>
              <a:t>针对中央财政科研经费项目急需设备和耗材：</a:t>
            </a:r>
            <a:endParaRPr lang="en-US" altLang="zh-CN" sz="3600" dirty="0">
              <a:solidFill>
                <a:srgbClr val="C00000"/>
              </a:solidFill>
            </a:endParaRPr>
          </a:p>
          <a:p>
            <a:pPr marL="285750" indent="-285750">
              <a:buFont typeface="Arial" panose="020B0604020202020204" pitchFamily="34" charset="0"/>
              <a:buChar char="•"/>
            </a:pPr>
            <a:r>
              <a:rPr lang="zh-CN" altLang="en-US" sz="3600" b="1" dirty="0"/>
              <a:t>我所审批范围</a:t>
            </a:r>
            <a:r>
              <a:rPr lang="zh-CN" altLang="en-US" sz="3600" dirty="0"/>
              <a:t>：逐级审批</a:t>
            </a:r>
            <a:r>
              <a:rPr lang="en-US" altLang="zh-CN" sz="3600" dirty="0"/>
              <a:t>——</a:t>
            </a:r>
            <a:r>
              <a:rPr lang="zh-CN" altLang="en-US" sz="3600" dirty="0"/>
              <a:t>报单位主要负责人同意</a:t>
            </a:r>
            <a:endParaRPr lang="en-US" altLang="zh-CN" sz="3600" dirty="0"/>
          </a:p>
          <a:p>
            <a:r>
              <a:rPr lang="en-US" altLang="zh-CN" sz="3600" dirty="0"/>
              <a:t>                            </a:t>
            </a:r>
            <a:r>
              <a:rPr lang="zh-CN" altLang="en-US" sz="3600" dirty="0"/>
              <a:t>可先行采购，后期补充完善采购手续</a:t>
            </a:r>
            <a:endParaRPr lang="en-US" altLang="zh-CN" sz="3600" dirty="0"/>
          </a:p>
          <a:p>
            <a:pPr marL="176213" indent="-176213">
              <a:buFont typeface="Arial" panose="020B0604020202020204" pitchFamily="34" charset="0"/>
              <a:buChar char="•"/>
            </a:pPr>
            <a:r>
              <a:rPr lang="zh-CN" altLang="en-US" sz="3600" b="1" dirty="0"/>
              <a:t>上级主管部门审批权限：</a:t>
            </a:r>
            <a:endParaRPr lang="en-US" altLang="zh-CN" sz="3600" b="1" dirty="0"/>
          </a:p>
          <a:p>
            <a:r>
              <a:rPr lang="en-US" altLang="zh-CN" sz="3600" dirty="0"/>
              <a:t>      </a:t>
            </a:r>
            <a:r>
              <a:rPr lang="zh-CN" altLang="en-US" sz="3600" dirty="0"/>
              <a:t>我所能力建设与管理委员会集体审议</a:t>
            </a:r>
            <a:r>
              <a:rPr lang="en-US" altLang="zh-CN" sz="3600" dirty="0"/>
              <a:t>——</a:t>
            </a:r>
            <a:r>
              <a:rPr lang="zh-CN" altLang="en-US" sz="3600" dirty="0"/>
              <a:t>分管所领导同意</a:t>
            </a:r>
            <a:r>
              <a:rPr lang="en-US" altLang="zh-CN" sz="3600" dirty="0"/>
              <a:t>——</a:t>
            </a:r>
            <a:r>
              <a:rPr lang="zh-CN" altLang="en-US" sz="3600" dirty="0"/>
              <a:t>所长办公会或党委会决策议定采购程序</a:t>
            </a:r>
            <a:r>
              <a:rPr lang="en-US" altLang="zh-CN" sz="3600" dirty="0"/>
              <a:t>——</a:t>
            </a:r>
            <a:r>
              <a:rPr lang="zh-CN" altLang="en-US" sz="3600" dirty="0"/>
              <a:t>上报上级主管部门审批</a:t>
            </a:r>
            <a:endParaRPr lang="en-US" altLang="zh-CN" sz="3600" dirty="0"/>
          </a:p>
        </p:txBody>
      </p:sp>
    </p:spTree>
    <p:extLst>
      <p:ext uri="{BB962C8B-B14F-4D97-AF65-F5344CB8AC3E}">
        <p14:creationId xmlns:p14="http://schemas.microsoft.com/office/powerpoint/2010/main" val="2189313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C4370F-4320-42C2-D028-7CB5C74E3194}"/>
              </a:ext>
            </a:extLst>
          </p:cNvPr>
          <p:cNvSpPr>
            <a:spLocks noGrp="1"/>
          </p:cNvSpPr>
          <p:nvPr>
            <p:ph type="title"/>
          </p:nvPr>
        </p:nvSpPr>
        <p:spPr>
          <a:xfrm>
            <a:off x="1141413" y="140345"/>
            <a:ext cx="9905998" cy="1478570"/>
          </a:xfrm>
        </p:spPr>
        <p:txBody>
          <a:bodyPr/>
          <a:lstStyle/>
          <a:p>
            <a:pPr algn="ctr"/>
            <a:r>
              <a:rPr lang="zh-CN" altLang="en-US" dirty="0"/>
              <a:t>采购全过程单链条流程控制</a:t>
            </a:r>
          </a:p>
        </p:txBody>
      </p:sp>
      <p:pic>
        <p:nvPicPr>
          <p:cNvPr id="5" name="内容占位符 4">
            <a:extLst>
              <a:ext uri="{FF2B5EF4-FFF2-40B4-BE49-F238E27FC236}">
                <a16:creationId xmlns:a16="http://schemas.microsoft.com/office/drawing/2014/main" id="{96047951-E1A8-FD38-D27C-7290C9849F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664" y="1292061"/>
            <a:ext cx="11823495" cy="4918745"/>
          </a:xfrm>
        </p:spPr>
      </p:pic>
      <p:sp>
        <p:nvSpPr>
          <p:cNvPr id="9" name="椭圆 8">
            <a:extLst>
              <a:ext uri="{FF2B5EF4-FFF2-40B4-BE49-F238E27FC236}">
                <a16:creationId xmlns:a16="http://schemas.microsoft.com/office/drawing/2014/main" id="{9D6DD553-81E3-AEDC-34BD-E7370431DD28}"/>
              </a:ext>
            </a:extLst>
          </p:cNvPr>
          <p:cNvSpPr/>
          <p:nvPr/>
        </p:nvSpPr>
        <p:spPr>
          <a:xfrm>
            <a:off x="6941976" y="1322820"/>
            <a:ext cx="2658555" cy="4857225"/>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Tw Cen MT" panose="020B0602020104020603"/>
              <a:ea typeface="宋体" panose="02010600030101010101" pitchFamily="2" charset="-122"/>
              <a:cs typeface="+mn-cs"/>
            </a:endParaRPr>
          </a:p>
        </p:txBody>
      </p:sp>
    </p:spTree>
    <p:extLst>
      <p:ext uri="{BB962C8B-B14F-4D97-AF65-F5344CB8AC3E}">
        <p14:creationId xmlns:p14="http://schemas.microsoft.com/office/powerpoint/2010/main" val="4109513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a:bodyPr>
          <a:lstStyle/>
          <a:p>
            <a:r>
              <a:rPr lang="zh-CN" altLang="en-US" dirty="0"/>
              <a:t>合同管理</a:t>
            </a:r>
            <a:r>
              <a:rPr lang="en-US" altLang="zh-CN" dirty="0"/>
              <a:t>——</a:t>
            </a:r>
            <a:r>
              <a:rPr lang="zh-CN" altLang="en-US" dirty="0"/>
              <a:t>采购金额达</a:t>
            </a:r>
            <a:r>
              <a:rPr lang="en-US" altLang="zh-CN" dirty="0">
                <a:solidFill>
                  <a:srgbClr val="FF0000"/>
                </a:solidFill>
              </a:rPr>
              <a:t>1</a:t>
            </a:r>
            <a:r>
              <a:rPr lang="zh-CN" altLang="en-US" dirty="0">
                <a:solidFill>
                  <a:srgbClr val="FF0000"/>
                </a:solidFill>
              </a:rPr>
              <a:t>万元</a:t>
            </a:r>
            <a:r>
              <a:rPr lang="zh-CN" altLang="en-US" dirty="0"/>
              <a:t>及以上</a:t>
            </a:r>
            <a:endParaRPr lang="zh-CN" altLang="en-US" dirty="0">
              <a:solidFill>
                <a:srgbClr val="FF0000"/>
              </a:solidFill>
            </a:endParaRP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9680668-B4C0-42E7-81E6-58D90DEB8A2D}"/>
              </a:ext>
            </a:extLst>
          </p:cNvPr>
          <p:cNvSpPr txBox="1"/>
          <p:nvPr/>
        </p:nvSpPr>
        <p:spPr>
          <a:xfrm>
            <a:off x="504630" y="1272568"/>
            <a:ext cx="11182740" cy="755913"/>
          </a:xfrm>
          <a:prstGeom prst="rect">
            <a:avLst/>
          </a:prstGeom>
          <a:noFill/>
        </p:spPr>
        <p:txBody>
          <a:bodyPr wrap="square" rtlCol="0">
            <a:spAutoFit/>
          </a:bodyPr>
          <a:lstStyle/>
          <a:p>
            <a:pPr marL="457200" marR="0" lvl="0" indent="-4572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3200" b="1" kern="100" dirty="0">
                <a:solidFill>
                  <a:prstClr val="white"/>
                </a:solidFill>
                <a:latin typeface="等线" panose="02010600030101010101" pitchFamily="2" charset="-122"/>
                <a:ea typeface="等线" panose="02010600030101010101" pitchFamily="2" charset="-122"/>
                <a:cs typeface="Times New Roman" panose="02020603050405020304" pitchFamily="18" charset="0"/>
              </a:rPr>
              <a:t>合同订立、履行、履约验收、变更、终止、争议解决</a:t>
            </a:r>
            <a:endParaRPr kumimoji="0" lang="zh-CN" altLang="en-US" sz="32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9CEEBB1E-4F0A-2414-1C9F-8BA01981A32C}"/>
              </a:ext>
            </a:extLst>
          </p:cNvPr>
          <p:cNvSpPr/>
          <p:nvPr/>
        </p:nvSpPr>
        <p:spPr>
          <a:xfrm>
            <a:off x="3277110" y="2348548"/>
            <a:ext cx="4358886" cy="923330"/>
          </a:xfrm>
          <a:prstGeom prst="rect">
            <a:avLst/>
          </a:prstGeom>
          <a:noFill/>
        </p:spPr>
        <p:txBody>
          <a:bodyPr wrap="none" lIns="91440" tIns="45720" rIns="91440" bIns="45720">
            <a:spAutoFit/>
          </a:bodyPr>
          <a:lstStyle/>
          <a:p>
            <a:pPr algn="ctr"/>
            <a:r>
              <a:rPr lang="zh-CN" alt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采购需求部门</a:t>
            </a:r>
          </a:p>
        </p:txBody>
      </p:sp>
      <p:graphicFrame>
        <p:nvGraphicFramePr>
          <p:cNvPr id="30" name="图示 29">
            <a:extLst>
              <a:ext uri="{FF2B5EF4-FFF2-40B4-BE49-F238E27FC236}">
                <a16:creationId xmlns:a16="http://schemas.microsoft.com/office/drawing/2014/main" id="{26F00B30-AF88-1FE2-1C70-A9D4243F5FA9}"/>
              </a:ext>
            </a:extLst>
          </p:cNvPr>
          <p:cNvGraphicFramePr/>
          <p:nvPr>
            <p:extLst>
              <p:ext uri="{D42A27DB-BD31-4B8C-83A1-F6EECF244321}">
                <p14:modId xmlns:p14="http://schemas.microsoft.com/office/powerpoint/2010/main" val="4250196312"/>
              </p:ext>
            </p:extLst>
          </p:nvPr>
        </p:nvGraphicFramePr>
        <p:xfrm>
          <a:off x="1393845" y="3586123"/>
          <a:ext cx="8979435" cy="1678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箭头: 下 5">
            <a:extLst>
              <a:ext uri="{FF2B5EF4-FFF2-40B4-BE49-F238E27FC236}">
                <a16:creationId xmlns:a16="http://schemas.microsoft.com/office/drawing/2014/main" id="{CDBDC834-F6AE-686E-686B-2CB809D4103E}"/>
              </a:ext>
            </a:extLst>
          </p:cNvPr>
          <p:cNvSpPr/>
          <p:nvPr/>
        </p:nvSpPr>
        <p:spPr>
          <a:xfrm>
            <a:off x="4969164" y="5421745"/>
            <a:ext cx="1570181" cy="1145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8047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a:bodyPr>
          <a:lstStyle/>
          <a:p>
            <a:r>
              <a:rPr lang="zh-CN" altLang="en-US" dirty="0"/>
              <a:t>合同管理</a:t>
            </a:r>
            <a:r>
              <a:rPr lang="en-US" altLang="zh-CN" dirty="0"/>
              <a:t>——</a:t>
            </a:r>
            <a:r>
              <a:rPr lang="zh-CN" altLang="en-US" dirty="0"/>
              <a:t>采购金额达</a:t>
            </a:r>
            <a:r>
              <a:rPr lang="en-US" altLang="zh-CN" dirty="0">
                <a:solidFill>
                  <a:srgbClr val="FF0000"/>
                </a:solidFill>
              </a:rPr>
              <a:t>1</a:t>
            </a:r>
            <a:r>
              <a:rPr lang="zh-CN" altLang="en-US" dirty="0">
                <a:solidFill>
                  <a:srgbClr val="FF0000"/>
                </a:solidFill>
              </a:rPr>
              <a:t>万元</a:t>
            </a:r>
            <a:r>
              <a:rPr lang="zh-CN" altLang="en-US" dirty="0"/>
              <a:t>及以上</a:t>
            </a:r>
            <a:endParaRPr lang="zh-CN" altLang="en-US" dirty="0">
              <a:solidFill>
                <a:srgbClr val="FF0000"/>
              </a:solidFill>
            </a:endParaRP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9680668-B4C0-42E7-81E6-58D90DEB8A2D}"/>
              </a:ext>
            </a:extLst>
          </p:cNvPr>
          <p:cNvSpPr txBox="1"/>
          <p:nvPr/>
        </p:nvSpPr>
        <p:spPr>
          <a:xfrm>
            <a:off x="504630" y="1272568"/>
            <a:ext cx="11182740" cy="755913"/>
          </a:xfrm>
          <a:prstGeom prst="rect">
            <a:avLst/>
          </a:prstGeom>
          <a:noFill/>
        </p:spPr>
        <p:txBody>
          <a:bodyPr wrap="square" rtlCol="0">
            <a:spAutoFit/>
          </a:bodyPr>
          <a:lstStyle/>
          <a:p>
            <a:pPr marL="457200" marR="0" lvl="0" indent="-4572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3200" b="1" kern="100" dirty="0">
                <a:solidFill>
                  <a:prstClr val="white"/>
                </a:solidFill>
                <a:latin typeface="等线" panose="02010600030101010101" pitchFamily="2" charset="-122"/>
                <a:ea typeface="等线" panose="02010600030101010101" pitchFamily="2" charset="-122"/>
                <a:cs typeface="Times New Roman" panose="02020603050405020304" pitchFamily="18" charset="0"/>
              </a:rPr>
              <a:t>合同订立、履行、履约验收、变更、终止、争议解决</a:t>
            </a:r>
            <a:endParaRPr kumimoji="0" lang="zh-CN" altLang="en-US" sz="3200" b="0"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10" name="图示 9">
            <a:extLst>
              <a:ext uri="{FF2B5EF4-FFF2-40B4-BE49-F238E27FC236}">
                <a16:creationId xmlns:a16="http://schemas.microsoft.com/office/drawing/2014/main" id="{5EE948BB-09E4-0ED1-50FC-1FBBD6AF7987}"/>
              </a:ext>
            </a:extLst>
          </p:cNvPr>
          <p:cNvGraphicFramePr/>
          <p:nvPr/>
        </p:nvGraphicFramePr>
        <p:xfrm>
          <a:off x="1097610" y="2820374"/>
          <a:ext cx="8979435" cy="1678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组合 13">
            <a:extLst>
              <a:ext uri="{FF2B5EF4-FFF2-40B4-BE49-F238E27FC236}">
                <a16:creationId xmlns:a16="http://schemas.microsoft.com/office/drawing/2014/main" id="{E993F1FC-1139-AC52-2247-808D9F749892}"/>
              </a:ext>
            </a:extLst>
          </p:cNvPr>
          <p:cNvGrpSpPr/>
          <p:nvPr/>
        </p:nvGrpSpPr>
        <p:grpSpPr>
          <a:xfrm>
            <a:off x="906810" y="4914008"/>
            <a:ext cx="7373514" cy="1553525"/>
            <a:chOff x="976312" y="4026621"/>
            <a:chExt cx="7373514" cy="1553525"/>
          </a:xfrm>
        </p:grpSpPr>
        <p:grpSp>
          <p:nvGrpSpPr>
            <p:cNvPr id="15" name="组合 14">
              <a:extLst>
                <a:ext uri="{FF2B5EF4-FFF2-40B4-BE49-F238E27FC236}">
                  <a16:creationId xmlns:a16="http://schemas.microsoft.com/office/drawing/2014/main" id="{CEE04CB0-8493-2035-D8CB-DCC5B09345AA}"/>
                </a:ext>
              </a:extLst>
            </p:cNvPr>
            <p:cNvGrpSpPr/>
            <p:nvPr/>
          </p:nvGrpSpPr>
          <p:grpSpPr>
            <a:xfrm>
              <a:off x="976312" y="4507812"/>
              <a:ext cx="467544" cy="546938"/>
              <a:chOff x="5513849" y="565620"/>
              <a:chExt cx="467544" cy="546938"/>
            </a:xfrm>
          </p:grpSpPr>
          <p:sp>
            <p:nvSpPr>
              <p:cNvPr id="25" name="箭头: 右 24">
                <a:extLst>
                  <a:ext uri="{FF2B5EF4-FFF2-40B4-BE49-F238E27FC236}">
                    <a16:creationId xmlns:a16="http://schemas.microsoft.com/office/drawing/2014/main" id="{8F920B3B-739E-BA85-C265-C2179223157F}"/>
                  </a:ext>
                </a:extLst>
              </p:cNvPr>
              <p:cNvSpPr/>
              <p:nvPr/>
            </p:nvSpPr>
            <p:spPr>
              <a:xfrm>
                <a:off x="5513849" y="565620"/>
                <a:ext cx="467544" cy="54693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箭头: 右 4">
                <a:extLst>
                  <a:ext uri="{FF2B5EF4-FFF2-40B4-BE49-F238E27FC236}">
                    <a16:creationId xmlns:a16="http://schemas.microsoft.com/office/drawing/2014/main" id="{09A057DB-16AE-5777-D109-40241DE81577}"/>
                  </a:ext>
                </a:extLst>
              </p:cNvPr>
              <p:cNvSpPr txBox="1"/>
              <p:nvPr/>
            </p:nvSpPr>
            <p:spPr>
              <a:xfrm>
                <a:off x="5513849" y="675008"/>
                <a:ext cx="327281" cy="328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zh-CN" altLang="en-US" sz="2600" kern="1200"/>
              </a:p>
            </p:txBody>
          </p:sp>
        </p:grpSp>
        <p:grpSp>
          <p:nvGrpSpPr>
            <p:cNvPr id="16" name="组合 15">
              <a:extLst>
                <a:ext uri="{FF2B5EF4-FFF2-40B4-BE49-F238E27FC236}">
                  <a16:creationId xmlns:a16="http://schemas.microsoft.com/office/drawing/2014/main" id="{DB4D0653-07B2-E358-39CD-D63D0DA33499}"/>
                </a:ext>
              </a:extLst>
            </p:cNvPr>
            <p:cNvGrpSpPr/>
            <p:nvPr/>
          </p:nvGrpSpPr>
          <p:grpSpPr>
            <a:xfrm>
              <a:off x="1637931" y="4026621"/>
              <a:ext cx="2803612" cy="1509319"/>
              <a:chOff x="6175468" y="84429"/>
              <a:chExt cx="2803612" cy="1509319"/>
            </a:xfrm>
          </p:grpSpPr>
          <p:sp>
            <p:nvSpPr>
              <p:cNvPr id="23" name="矩形: 圆角 22">
                <a:extLst>
                  <a:ext uri="{FF2B5EF4-FFF2-40B4-BE49-F238E27FC236}">
                    <a16:creationId xmlns:a16="http://schemas.microsoft.com/office/drawing/2014/main" id="{418F7A05-43F8-24C3-0AC9-91539842D675}"/>
                  </a:ext>
                </a:extLst>
              </p:cNvPr>
              <p:cNvSpPr/>
              <p:nvPr/>
            </p:nvSpPr>
            <p:spPr>
              <a:xfrm>
                <a:off x="6175468" y="84429"/>
                <a:ext cx="2803612" cy="150931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矩形: 圆角 6">
                <a:extLst>
                  <a:ext uri="{FF2B5EF4-FFF2-40B4-BE49-F238E27FC236}">
                    <a16:creationId xmlns:a16="http://schemas.microsoft.com/office/drawing/2014/main" id="{A5687DCE-8D58-AD77-1B74-34C6A48E9FAE}"/>
                  </a:ext>
                </a:extLst>
              </p:cNvPr>
              <p:cNvSpPr txBox="1"/>
              <p:nvPr/>
            </p:nvSpPr>
            <p:spPr>
              <a:xfrm>
                <a:off x="6219674" y="128635"/>
                <a:ext cx="2715200" cy="1420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合同签字</a:t>
                </a:r>
                <a:endParaRPr lang="en-US" altLang="zh-CN" sz="2400" kern="1200" dirty="0"/>
              </a:p>
              <a:p>
                <a:pPr marL="0" lvl="0" indent="0" algn="ctr" defTabSz="1066800">
                  <a:lnSpc>
                    <a:spcPct val="90000"/>
                  </a:lnSpc>
                  <a:spcBef>
                    <a:spcPct val="0"/>
                  </a:spcBef>
                  <a:spcAft>
                    <a:spcPct val="35000"/>
                  </a:spcAft>
                  <a:buNone/>
                </a:pPr>
                <a:r>
                  <a:rPr lang="zh-CN" altLang="en-US" sz="2400" kern="1200" dirty="0"/>
                  <a:t>（二级签字）</a:t>
                </a:r>
                <a:endParaRPr lang="en-US" altLang="zh-CN" sz="2400" kern="1200" dirty="0"/>
              </a:p>
              <a:p>
                <a:pPr marL="0" lvl="0" indent="0" algn="ctr" defTabSz="1066800">
                  <a:lnSpc>
                    <a:spcPct val="90000"/>
                  </a:lnSpc>
                  <a:spcBef>
                    <a:spcPct val="0"/>
                  </a:spcBef>
                  <a:spcAft>
                    <a:spcPct val="35000"/>
                  </a:spcAft>
                  <a:buNone/>
                </a:pPr>
                <a:r>
                  <a:rPr lang="zh-CN" altLang="en-US" sz="2400" kern="1200" dirty="0"/>
                  <a:t>盖章</a:t>
                </a:r>
              </a:p>
            </p:txBody>
          </p:sp>
        </p:grpSp>
        <p:grpSp>
          <p:nvGrpSpPr>
            <p:cNvPr id="17" name="组合 16">
              <a:extLst>
                <a:ext uri="{FF2B5EF4-FFF2-40B4-BE49-F238E27FC236}">
                  <a16:creationId xmlns:a16="http://schemas.microsoft.com/office/drawing/2014/main" id="{DE891B49-AED9-295E-2016-7107F7D17A40}"/>
                </a:ext>
              </a:extLst>
            </p:cNvPr>
            <p:cNvGrpSpPr/>
            <p:nvPr/>
          </p:nvGrpSpPr>
          <p:grpSpPr>
            <a:xfrm>
              <a:off x="4884595" y="4552018"/>
              <a:ext cx="467544" cy="546938"/>
              <a:chOff x="5513849" y="565620"/>
              <a:chExt cx="467544" cy="546938"/>
            </a:xfrm>
          </p:grpSpPr>
          <p:sp>
            <p:nvSpPr>
              <p:cNvPr id="21" name="箭头: 右 20">
                <a:extLst>
                  <a:ext uri="{FF2B5EF4-FFF2-40B4-BE49-F238E27FC236}">
                    <a16:creationId xmlns:a16="http://schemas.microsoft.com/office/drawing/2014/main" id="{9A494BEE-DEE0-7CDB-A272-AFB70F9E47CB}"/>
                  </a:ext>
                </a:extLst>
              </p:cNvPr>
              <p:cNvSpPr/>
              <p:nvPr/>
            </p:nvSpPr>
            <p:spPr>
              <a:xfrm>
                <a:off x="5513849" y="565620"/>
                <a:ext cx="467544" cy="54693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箭头: 右 4">
                <a:extLst>
                  <a:ext uri="{FF2B5EF4-FFF2-40B4-BE49-F238E27FC236}">
                    <a16:creationId xmlns:a16="http://schemas.microsoft.com/office/drawing/2014/main" id="{00FE500C-3C92-B3F4-D799-EB59392EB0DF}"/>
                  </a:ext>
                </a:extLst>
              </p:cNvPr>
              <p:cNvSpPr txBox="1"/>
              <p:nvPr/>
            </p:nvSpPr>
            <p:spPr>
              <a:xfrm>
                <a:off x="5513849" y="675008"/>
                <a:ext cx="327281" cy="328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zh-CN" altLang="en-US" sz="2600" kern="1200"/>
              </a:p>
            </p:txBody>
          </p:sp>
        </p:grpSp>
        <p:grpSp>
          <p:nvGrpSpPr>
            <p:cNvPr id="18" name="组合 17">
              <a:extLst>
                <a:ext uri="{FF2B5EF4-FFF2-40B4-BE49-F238E27FC236}">
                  <a16:creationId xmlns:a16="http://schemas.microsoft.com/office/drawing/2014/main" id="{C906D662-8652-263D-F1A7-B84600FB3F16}"/>
                </a:ext>
              </a:extLst>
            </p:cNvPr>
            <p:cNvGrpSpPr/>
            <p:nvPr/>
          </p:nvGrpSpPr>
          <p:grpSpPr>
            <a:xfrm>
              <a:off x="5546214" y="4070827"/>
              <a:ext cx="2803612" cy="1509319"/>
              <a:chOff x="6175468" y="84429"/>
              <a:chExt cx="2803612" cy="1509319"/>
            </a:xfrm>
          </p:grpSpPr>
          <p:sp>
            <p:nvSpPr>
              <p:cNvPr id="19" name="矩形: 圆角 18">
                <a:extLst>
                  <a:ext uri="{FF2B5EF4-FFF2-40B4-BE49-F238E27FC236}">
                    <a16:creationId xmlns:a16="http://schemas.microsoft.com/office/drawing/2014/main" id="{FA43D6EA-F051-E3EE-B3A2-31D6D97753AC}"/>
                  </a:ext>
                </a:extLst>
              </p:cNvPr>
              <p:cNvSpPr/>
              <p:nvPr/>
            </p:nvSpPr>
            <p:spPr>
              <a:xfrm>
                <a:off x="6175468" y="84429"/>
                <a:ext cx="2803612" cy="150931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矩形: 圆角 6">
                <a:extLst>
                  <a:ext uri="{FF2B5EF4-FFF2-40B4-BE49-F238E27FC236}">
                    <a16:creationId xmlns:a16="http://schemas.microsoft.com/office/drawing/2014/main" id="{D161D182-BFDD-4E1C-86A8-3F90BD04A292}"/>
                  </a:ext>
                </a:extLst>
              </p:cNvPr>
              <p:cNvSpPr txBox="1"/>
              <p:nvPr/>
            </p:nvSpPr>
            <p:spPr>
              <a:xfrm>
                <a:off x="6219674" y="128635"/>
                <a:ext cx="2715200" cy="1420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合同归档</a:t>
                </a:r>
              </a:p>
            </p:txBody>
          </p:sp>
        </p:grpSp>
      </p:grpSp>
      <p:sp>
        <p:nvSpPr>
          <p:cNvPr id="27" name="箭头: 右 26">
            <a:extLst>
              <a:ext uri="{FF2B5EF4-FFF2-40B4-BE49-F238E27FC236}">
                <a16:creationId xmlns:a16="http://schemas.microsoft.com/office/drawing/2014/main" id="{A26AFA8C-C289-3B05-B11B-77AC0D3B0978}"/>
              </a:ext>
            </a:extLst>
          </p:cNvPr>
          <p:cNvSpPr/>
          <p:nvPr/>
        </p:nvSpPr>
        <p:spPr>
          <a:xfrm>
            <a:off x="8474399" y="5395199"/>
            <a:ext cx="467544" cy="54693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矩形: 圆角 27">
            <a:extLst>
              <a:ext uri="{FF2B5EF4-FFF2-40B4-BE49-F238E27FC236}">
                <a16:creationId xmlns:a16="http://schemas.microsoft.com/office/drawing/2014/main" id="{DA62EA18-E38A-CA91-D87B-7B2624288276}"/>
              </a:ext>
            </a:extLst>
          </p:cNvPr>
          <p:cNvSpPr/>
          <p:nvPr/>
        </p:nvSpPr>
        <p:spPr>
          <a:xfrm>
            <a:off x="9136018" y="4914008"/>
            <a:ext cx="2803612" cy="150931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zh-CN" altLang="en-US" dirty="0"/>
          </a:p>
        </p:txBody>
      </p:sp>
      <p:sp>
        <p:nvSpPr>
          <p:cNvPr id="29" name="矩形: 圆角 6">
            <a:extLst>
              <a:ext uri="{FF2B5EF4-FFF2-40B4-BE49-F238E27FC236}">
                <a16:creationId xmlns:a16="http://schemas.microsoft.com/office/drawing/2014/main" id="{9112DF8B-E0AC-B5E9-9DE5-52DDC9A6F3CD}"/>
              </a:ext>
            </a:extLst>
          </p:cNvPr>
          <p:cNvSpPr txBox="1"/>
          <p:nvPr/>
        </p:nvSpPr>
        <p:spPr>
          <a:xfrm>
            <a:off x="9164011" y="4951332"/>
            <a:ext cx="2715200" cy="1420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推送至</a:t>
            </a:r>
            <a:endParaRPr lang="en-US" altLang="zh-CN" sz="2400" kern="1200" dirty="0"/>
          </a:p>
          <a:p>
            <a:pPr marL="0" lvl="0" indent="0" algn="ctr" defTabSz="1066800">
              <a:lnSpc>
                <a:spcPct val="90000"/>
              </a:lnSpc>
              <a:spcBef>
                <a:spcPct val="0"/>
              </a:spcBef>
              <a:spcAft>
                <a:spcPct val="35000"/>
              </a:spcAft>
              <a:buNone/>
            </a:pPr>
            <a:r>
              <a:rPr lang="zh-CN" altLang="en-US" sz="2400" kern="1200" dirty="0"/>
              <a:t>财务内控系统</a:t>
            </a:r>
          </a:p>
        </p:txBody>
      </p:sp>
      <p:sp>
        <p:nvSpPr>
          <p:cNvPr id="9" name="文本框 8">
            <a:extLst>
              <a:ext uri="{FF2B5EF4-FFF2-40B4-BE49-F238E27FC236}">
                <a16:creationId xmlns:a16="http://schemas.microsoft.com/office/drawing/2014/main" id="{CD7E8E40-ADF1-5F4F-6715-1C52C97399DE}"/>
              </a:ext>
            </a:extLst>
          </p:cNvPr>
          <p:cNvSpPr txBox="1"/>
          <p:nvPr/>
        </p:nvSpPr>
        <p:spPr>
          <a:xfrm>
            <a:off x="230035" y="3124766"/>
            <a:ext cx="677108" cy="2861577"/>
          </a:xfrm>
          <a:prstGeom prst="rect">
            <a:avLst/>
          </a:prstGeom>
          <a:noFill/>
        </p:spPr>
        <p:txBody>
          <a:bodyPr vert="eaVert" wrap="square" rtlCol="0">
            <a:spAutoFit/>
          </a:bodyPr>
          <a:lstStyle/>
          <a:p>
            <a:r>
              <a:rPr lang="zh-CN" altLang="en-US" sz="3200" b="1" dirty="0">
                <a:solidFill>
                  <a:srgbClr val="C00000"/>
                </a:solidFill>
              </a:rPr>
              <a:t>全过程管理</a:t>
            </a:r>
          </a:p>
        </p:txBody>
      </p:sp>
      <p:sp>
        <p:nvSpPr>
          <p:cNvPr id="31" name="对话气泡: 圆角矩形 30">
            <a:extLst>
              <a:ext uri="{FF2B5EF4-FFF2-40B4-BE49-F238E27FC236}">
                <a16:creationId xmlns:a16="http://schemas.microsoft.com/office/drawing/2014/main" id="{4F5FBCDF-D753-6AB0-B03E-DE5FC16F48D6}"/>
              </a:ext>
            </a:extLst>
          </p:cNvPr>
          <p:cNvSpPr/>
          <p:nvPr/>
        </p:nvSpPr>
        <p:spPr>
          <a:xfrm>
            <a:off x="4074406" y="2061700"/>
            <a:ext cx="3025841" cy="1173625"/>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anose="020B0604020202020204" pitchFamily="34" charset="0"/>
              <a:buChar char="•"/>
            </a:pPr>
            <a:r>
              <a:rPr lang="zh-CN" altLang="en-US" dirty="0"/>
              <a:t>通过审批后为带水印的合同，打印保存发给乙方盖章</a:t>
            </a:r>
            <a:endParaRPr lang="en-US" altLang="zh-CN" dirty="0"/>
          </a:p>
        </p:txBody>
      </p:sp>
      <p:sp>
        <p:nvSpPr>
          <p:cNvPr id="34" name="对话气泡: 圆角矩形 33">
            <a:extLst>
              <a:ext uri="{FF2B5EF4-FFF2-40B4-BE49-F238E27FC236}">
                <a16:creationId xmlns:a16="http://schemas.microsoft.com/office/drawing/2014/main" id="{B06387DF-A33B-19A9-7571-5A577481039F}"/>
              </a:ext>
            </a:extLst>
          </p:cNvPr>
          <p:cNvSpPr/>
          <p:nvPr/>
        </p:nvSpPr>
        <p:spPr>
          <a:xfrm>
            <a:off x="7700864" y="2008957"/>
            <a:ext cx="3813111" cy="1173625"/>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t>合同章审批时资产处会对合同进行复核，如果出现商务条款的问题会驳回，需重新进行合同审批</a:t>
            </a:r>
          </a:p>
        </p:txBody>
      </p:sp>
      <p:sp>
        <p:nvSpPr>
          <p:cNvPr id="35" name="对话气泡: 圆角矩形 34">
            <a:extLst>
              <a:ext uri="{FF2B5EF4-FFF2-40B4-BE49-F238E27FC236}">
                <a16:creationId xmlns:a16="http://schemas.microsoft.com/office/drawing/2014/main" id="{42675AC8-97C7-3A2B-ADFB-CFE0DE0FD212}"/>
              </a:ext>
            </a:extLst>
          </p:cNvPr>
          <p:cNvSpPr/>
          <p:nvPr/>
        </p:nvSpPr>
        <p:spPr>
          <a:xfrm>
            <a:off x="976312" y="3886393"/>
            <a:ext cx="3813111" cy="1173625"/>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b="1" dirty="0">
                <a:solidFill>
                  <a:srgbClr val="C00000"/>
                </a:solidFill>
              </a:rPr>
              <a:t>合同签订委托授权代理人：</a:t>
            </a:r>
            <a:endParaRPr lang="en-US" altLang="zh-CN" b="1" dirty="0">
              <a:solidFill>
                <a:srgbClr val="C00000"/>
              </a:solidFill>
            </a:endParaRPr>
          </a:p>
          <a:p>
            <a:pPr marL="285750" indent="-285750">
              <a:buFont typeface="Arial" panose="020B0604020202020204" pitchFamily="34" charset="0"/>
              <a:buChar char="•"/>
            </a:pPr>
            <a:r>
              <a:rPr lang="en-US" altLang="zh-CN" dirty="0"/>
              <a:t>50</a:t>
            </a:r>
            <a:r>
              <a:rPr lang="zh-CN" altLang="en-US" dirty="0"/>
              <a:t>万以上合同为资产处领导；</a:t>
            </a:r>
            <a:endParaRPr lang="en-US" altLang="zh-CN" dirty="0"/>
          </a:p>
          <a:p>
            <a:pPr marL="285750" indent="-285750">
              <a:buFont typeface="Arial" panose="020B0604020202020204" pitchFamily="34" charset="0"/>
              <a:buChar char="•"/>
            </a:pPr>
            <a:r>
              <a:rPr lang="en-US" altLang="zh-CN" dirty="0"/>
              <a:t>5-50</a:t>
            </a:r>
            <a:r>
              <a:rPr lang="zh-CN" altLang="en-US" dirty="0"/>
              <a:t>万为部门领导；</a:t>
            </a:r>
            <a:endParaRPr lang="en-US" altLang="zh-CN" dirty="0"/>
          </a:p>
          <a:p>
            <a:pPr marL="285750" indent="-285750">
              <a:buFont typeface="Arial" panose="020B0604020202020204" pitchFamily="34" charset="0"/>
              <a:buChar char="•"/>
            </a:pPr>
            <a:r>
              <a:rPr lang="en-US" altLang="zh-CN" dirty="0"/>
              <a:t>5</a:t>
            </a:r>
            <a:r>
              <a:rPr lang="zh-CN" altLang="en-US" dirty="0"/>
              <a:t>万以下为团队负责人</a:t>
            </a:r>
            <a:r>
              <a:rPr lang="en-US" altLang="zh-CN" dirty="0"/>
              <a:t>/</a:t>
            </a:r>
            <a:r>
              <a:rPr lang="zh-CN" altLang="en-US" dirty="0"/>
              <a:t>部门领导。</a:t>
            </a:r>
          </a:p>
        </p:txBody>
      </p:sp>
      <p:sp>
        <p:nvSpPr>
          <p:cNvPr id="36" name="对话气泡: 圆角矩形 35">
            <a:extLst>
              <a:ext uri="{FF2B5EF4-FFF2-40B4-BE49-F238E27FC236}">
                <a16:creationId xmlns:a16="http://schemas.microsoft.com/office/drawing/2014/main" id="{95F7C9D1-25DF-C997-5076-27FD3C47A34A}"/>
              </a:ext>
            </a:extLst>
          </p:cNvPr>
          <p:cNvSpPr/>
          <p:nvPr/>
        </p:nvSpPr>
        <p:spPr>
          <a:xfrm>
            <a:off x="5628785" y="4077450"/>
            <a:ext cx="2273464" cy="1173625"/>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anose="020B0604020202020204" pitchFamily="34" charset="0"/>
              <a:buChar char="•"/>
            </a:pPr>
            <a:r>
              <a:rPr lang="zh-CN" altLang="en-US" dirty="0"/>
              <a:t>包含所有未归档合同；</a:t>
            </a:r>
            <a:endParaRPr lang="en-US" altLang="zh-CN" dirty="0"/>
          </a:p>
          <a:p>
            <a:pPr marL="285750" indent="-285750">
              <a:buFont typeface="Arial" panose="020B0604020202020204" pitchFamily="34" charset="0"/>
              <a:buChar char="•"/>
            </a:pPr>
            <a:r>
              <a:rPr lang="zh-CN" altLang="en-US" dirty="0"/>
              <a:t>可重复归档。</a:t>
            </a:r>
            <a:endParaRPr lang="en-US" altLang="zh-CN" dirty="0"/>
          </a:p>
        </p:txBody>
      </p:sp>
      <p:sp>
        <p:nvSpPr>
          <p:cNvPr id="3" name="箭头: 上 2">
            <a:extLst>
              <a:ext uri="{FF2B5EF4-FFF2-40B4-BE49-F238E27FC236}">
                <a16:creationId xmlns:a16="http://schemas.microsoft.com/office/drawing/2014/main" id="{4E7D4653-E137-39D5-5989-A834D272BE32}"/>
              </a:ext>
            </a:extLst>
          </p:cNvPr>
          <p:cNvSpPr/>
          <p:nvPr/>
        </p:nvSpPr>
        <p:spPr>
          <a:xfrm>
            <a:off x="2113935" y="2018520"/>
            <a:ext cx="285136" cy="9530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0178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5" grpId="0" animBg="1"/>
      <p:bldP spid="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10753858" cy="992188"/>
          </a:xfrm>
        </p:spPr>
        <p:txBody>
          <a:bodyPr>
            <a:normAutofit/>
          </a:bodyPr>
          <a:lstStyle/>
          <a:p>
            <a:r>
              <a:rPr lang="zh-CN" altLang="en-US" dirty="0"/>
              <a:t>合同管理</a:t>
            </a:r>
            <a:r>
              <a:rPr lang="en-US" altLang="zh-CN" dirty="0"/>
              <a:t>——</a:t>
            </a:r>
            <a:r>
              <a:rPr lang="zh-CN" altLang="en-US" dirty="0">
                <a:solidFill>
                  <a:srgbClr val="FF0000"/>
                </a:solidFill>
              </a:rPr>
              <a:t>合同内容</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4DD54BD9-6454-55FB-A93B-99EBD99476DA}"/>
              </a:ext>
            </a:extLst>
          </p:cNvPr>
          <p:cNvPicPr>
            <a:picLocks noChangeAspect="1"/>
          </p:cNvPicPr>
          <p:nvPr/>
        </p:nvPicPr>
        <p:blipFill>
          <a:blip r:embed="rId2"/>
          <a:stretch>
            <a:fillRect/>
          </a:stretch>
        </p:blipFill>
        <p:spPr>
          <a:xfrm>
            <a:off x="1683792" y="3539152"/>
            <a:ext cx="9115425" cy="1466850"/>
          </a:xfrm>
          <a:prstGeom prst="rect">
            <a:avLst/>
          </a:prstGeom>
        </p:spPr>
      </p:pic>
      <p:sp>
        <p:nvSpPr>
          <p:cNvPr id="6" name="文本框 5">
            <a:extLst>
              <a:ext uri="{FF2B5EF4-FFF2-40B4-BE49-F238E27FC236}">
                <a16:creationId xmlns:a16="http://schemas.microsoft.com/office/drawing/2014/main" id="{8958C954-F200-7D0A-134D-FC085C0D4905}"/>
              </a:ext>
            </a:extLst>
          </p:cNvPr>
          <p:cNvSpPr txBox="1"/>
          <p:nvPr/>
        </p:nvSpPr>
        <p:spPr>
          <a:xfrm>
            <a:off x="1848926" y="5195097"/>
            <a:ext cx="9258300" cy="1077218"/>
          </a:xfrm>
          <a:prstGeom prst="rect">
            <a:avLst/>
          </a:prstGeom>
          <a:noFill/>
        </p:spPr>
        <p:txBody>
          <a:bodyPr wrap="square" rtlCol="0">
            <a:spAutoFit/>
          </a:bodyPr>
          <a:lstStyle/>
          <a:p>
            <a:r>
              <a:rPr lang="zh-CN" altLang="en-US" sz="3200" dirty="0"/>
              <a:t>“合同管理”</a:t>
            </a:r>
            <a:r>
              <a:rPr lang="en-US" altLang="zh-CN" sz="3200" dirty="0"/>
              <a:t>——</a:t>
            </a:r>
            <a:r>
              <a:rPr lang="zh-CN" altLang="en-US" sz="3200" dirty="0"/>
              <a:t>“标准合同模板”</a:t>
            </a:r>
            <a:r>
              <a:rPr lang="en-US" altLang="zh-CN" sz="3200" dirty="0"/>
              <a:t>——</a:t>
            </a:r>
            <a:r>
              <a:rPr lang="zh-CN" altLang="en-US" sz="3200" dirty="0"/>
              <a:t>设备</a:t>
            </a:r>
            <a:endParaRPr lang="en-US" altLang="zh-CN" sz="3200" dirty="0"/>
          </a:p>
          <a:p>
            <a:r>
              <a:rPr lang="zh-CN" altLang="en-US" sz="3200" dirty="0"/>
              <a:t>技术服务、开发类合同可参照科技部合同模板</a:t>
            </a:r>
          </a:p>
        </p:txBody>
      </p:sp>
      <p:grpSp>
        <p:nvGrpSpPr>
          <p:cNvPr id="7" name="组合 6">
            <a:extLst>
              <a:ext uri="{FF2B5EF4-FFF2-40B4-BE49-F238E27FC236}">
                <a16:creationId xmlns:a16="http://schemas.microsoft.com/office/drawing/2014/main" id="{FDFB0B3B-EE3C-808B-9519-F4EADDB10731}"/>
              </a:ext>
            </a:extLst>
          </p:cNvPr>
          <p:cNvGrpSpPr/>
          <p:nvPr/>
        </p:nvGrpSpPr>
        <p:grpSpPr>
          <a:xfrm>
            <a:off x="2013715" y="1326309"/>
            <a:ext cx="7373514" cy="1553525"/>
            <a:chOff x="976312" y="4026621"/>
            <a:chExt cx="7373514" cy="1553525"/>
          </a:xfrm>
        </p:grpSpPr>
        <p:grpSp>
          <p:nvGrpSpPr>
            <p:cNvPr id="8" name="组合 7">
              <a:extLst>
                <a:ext uri="{FF2B5EF4-FFF2-40B4-BE49-F238E27FC236}">
                  <a16:creationId xmlns:a16="http://schemas.microsoft.com/office/drawing/2014/main" id="{8AA7C057-00E6-1D6B-605F-E06104593214}"/>
                </a:ext>
              </a:extLst>
            </p:cNvPr>
            <p:cNvGrpSpPr/>
            <p:nvPr/>
          </p:nvGrpSpPr>
          <p:grpSpPr>
            <a:xfrm>
              <a:off x="976312" y="4507812"/>
              <a:ext cx="467544" cy="546938"/>
              <a:chOff x="5513849" y="565620"/>
              <a:chExt cx="467544" cy="546938"/>
            </a:xfrm>
          </p:grpSpPr>
          <p:sp>
            <p:nvSpPr>
              <p:cNvPr id="18" name="箭头: 右 17">
                <a:extLst>
                  <a:ext uri="{FF2B5EF4-FFF2-40B4-BE49-F238E27FC236}">
                    <a16:creationId xmlns:a16="http://schemas.microsoft.com/office/drawing/2014/main" id="{DAF361C2-CF18-30A4-82DA-DD37D70B8C29}"/>
                  </a:ext>
                </a:extLst>
              </p:cNvPr>
              <p:cNvSpPr/>
              <p:nvPr/>
            </p:nvSpPr>
            <p:spPr>
              <a:xfrm>
                <a:off x="5513849" y="565620"/>
                <a:ext cx="467544" cy="54693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箭头: 右 4">
                <a:extLst>
                  <a:ext uri="{FF2B5EF4-FFF2-40B4-BE49-F238E27FC236}">
                    <a16:creationId xmlns:a16="http://schemas.microsoft.com/office/drawing/2014/main" id="{2A0D5DBB-E322-7368-7ED5-FF40A64D4450}"/>
                  </a:ext>
                </a:extLst>
              </p:cNvPr>
              <p:cNvSpPr txBox="1"/>
              <p:nvPr/>
            </p:nvSpPr>
            <p:spPr>
              <a:xfrm>
                <a:off x="5513849" y="675008"/>
                <a:ext cx="327281" cy="328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zh-CN" altLang="en-US" sz="2600" kern="1200"/>
              </a:p>
            </p:txBody>
          </p:sp>
        </p:grpSp>
        <p:grpSp>
          <p:nvGrpSpPr>
            <p:cNvPr id="9" name="组合 8">
              <a:extLst>
                <a:ext uri="{FF2B5EF4-FFF2-40B4-BE49-F238E27FC236}">
                  <a16:creationId xmlns:a16="http://schemas.microsoft.com/office/drawing/2014/main" id="{AB8F3A05-332F-18EA-FB2D-16C51D7EB573}"/>
                </a:ext>
              </a:extLst>
            </p:cNvPr>
            <p:cNvGrpSpPr/>
            <p:nvPr/>
          </p:nvGrpSpPr>
          <p:grpSpPr>
            <a:xfrm>
              <a:off x="1637931" y="4026621"/>
              <a:ext cx="2803612" cy="1509319"/>
              <a:chOff x="6175468" y="84429"/>
              <a:chExt cx="2803612" cy="1509319"/>
            </a:xfrm>
          </p:grpSpPr>
          <p:sp>
            <p:nvSpPr>
              <p:cNvPr id="16" name="矩形: 圆角 15">
                <a:extLst>
                  <a:ext uri="{FF2B5EF4-FFF2-40B4-BE49-F238E27FC236}">
                    <a16:creationId xmlns:a16="http://schemas.microsoft.com/office/drawing/2014/main" id="{F1B54A0A-5614-DCA3-5535-957D21380884}"/>
                  </a:ext>
                </a:extLst>
              </p:cNvPr>
              <p:cNvSpPr/>
              <p:nvPr/>
            </p:nvSpPr>
            <p:spPr>
              <a:xfrm>
                <a:off x="6175468" y="84429"/>
                <a:ext cx="2803612" cy="150931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矩形: 圆角 6">
                <a:extLst>
                  <a:ext uri="{FF2B5EF4-FFF2-40B4-BE49-F238E27FC236}">
                    <a16:creationId xmlns:a16="http://schemas.microsoft.com/office/drawing/2014/main" id="{C1323B0C-A76D-5056-16BC-616FCCC5118E}"/>
                  </a:ext>
                </a:extLst>
              </p:cNvPr>
              <p:cNvSpPr txBox="1"/>
              <p:nvPr/>
            </p:nvSpPr>
            <p:spPr>
              <a:xfrm>
                <a:off x="6219674" y="128635"/>
                <a:ext cx="2715200" cy="1420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审批历史</a:t>
                </a:r>
              </a:p>
            </p:txBody>
          </p:sp>
        </p:grpSp>
        <p:grpSp>
          <p:nvGrpSpPr>
            <p:cNvPr id="10" name="组合 9">
              <a:extLst>
                <a:ext uri="{FF2B5EF4-FFF2-40B4-BE49-F238E27FC236}">
                  <a16:creationId xmlns:a16="http://schemas.microsoft.com/office/drawing/2014/main" id="{E44CD470-CD58-3715-4071-FA705C6D9712}"/>
                </a:ext>
              </a:extLst>
            </p:cNvPr>
            <p:cNvGrpSpPr/>
            <p:nvPr/>
          </p:nvGrpSpPr>
          <p:grpSpPr>
            <a:xfrm>
              <a:off x="4884595" y="4552018"/>
              <a:ext cx="467544" cy="546938"/>
              <a:chOff x="5513849" y="565620"/>
              <a:chExt cx="467544" cy="546938"/>
            </a:xfrm>
          </p:grpSpPr>
          <p:sp>
            <p:nvSpPr>
              <p:cNvPr id="14" name="箭头: 右 13">
                <a:extLst>
                  <a:ext uri="{FF2B5EF4-FFF2-40B4-BE49-F238E27FC236}">
                    <a16:creationId xmlns:a16="http://schemas.microsoft.com/office/drawing/2014/main" id="{E5E25895-93FC-42FB-82CD-E6BFE17D029C}"/>
                  </a:ext>
                </a:extLst>
              </p:cNvPr>
              <p:cNvSpPr/>
              <p:nvPr/>
            </p:nvSpPr>
            <p:spPr>
              <a:xfrm>
                <a:off x="5513849" y="565620"/>
                <a:ext cx="467544" cy="54693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箭头: 右 4">
                <a:extLst>
                  <a:ext uri="{FF2B5EF4-FFF2-40B4-BE49-F238E27FC236}">
                    <a16:creationId xmlns:a16="http://schemas.microsoft.com/office/drawing/2014/main" id="{F7257075-7056-41BF-FB3F-A9BD4BBBDBAB}"/>
                  </a:ext>
                </a:extLst>
              </p:cNvPr>
              <p:cNvSpPr txBox="1"/>
              <p:nvPr/>
            </p:nvSpPr>
            <p:spPr>
              <a:xfrm>
                <a:off x="5513849" y="675008"/>
                <a:ext cx="327281" cy="328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zh-CN" altLang="en-US" sz="2600" kern="1200"/>
              </a:p>
            </p:txBody>
          </p:sp>
        </p:grpSp>
        <p:grpSp>
          <p:nvGrpSpPr>
            <p:cNvPr id="11" name="组合 10">
              <a:extLst>
                <a:ext uri="{FF2B5EF4-FFF2-40B4-BE49-F238E27FC236}">
                  <a16:creationId xmlns:a16="http://schemas.microsoft.com/office/drawing/2014/main" id="{649FBEEB-DA44-4BB6-0284-1EDB2B01DB72}"/>
                </a:ext>
              </a:extLst>
            </p:cNvPr>
            <p:cNvGrpSpPr/>
            <p:nvPr/>
          </p:nvGrpSpPr>
          <p:grpSpPr>
            <a:xfrm>
              <a:off x="5546214" y="4070827"/>
              <a:ext cx="2803612" cy="1509319"/>
              <a:chOff x="6175468" y="84429"/>
              <a:chExt cx="2803612" cy="1509319"/>
            </a:xfrm>
          </p:grpSpPr>
          <p:sp>
            <p:nvSpPr>
              <p:cNvPr id="12" name="矩形: 圆角 11">
                <a:extLst>
                  <a:ext uri="{FF2B5EF4-FFF2-40B4-BE49-F238E27FC236}">
                    <a16:creationId xmlns:a16="http://schemas.microsoft.com/office/drawing/2014/main" id="{F927590D-3DE9-2704-B20C-38726BD73687}"/>
                  </a:ext>
                </a:extLst>
              </p:cNvPr>
              <p:cNvSpPr/>
              <p:nvPr/>
            </p:nvSpPr>
            <p:spPr>
              <a:xfrm>
                <a:off x="6175468" y="84429"/>
                <a:ext cx="2803612" cy="150931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矩形: 圆角 6">
                <a:extLst>
                  <a:ext uri="{FF2B5EF4-FFF2-40B4-BE49-F238E27FC236}">
                    <a16:creationId xmlns:a16="http://schemas.microsoft.com/office/drawing/2014/main" id="{FFA6568E-45A9-6C7E-B629-C44F860006F3}"/>
                  </a:ext>
                </a:extLst>
              </p:cNvPr>
              <p:cNvSpPr txBox="1"/>
              <p:nvPr/>
            </p:nvSpPr>
            <p:spPr>
              <a:xfrm>
                <a:off x="6219674" y="128635"/>
                <a:ext cx="2715200" cy="1420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推送财务</a:t>
                </a:r>
              </a:p>
            </p:txBody>
          </p:sp>
        </p:grpSp>
      </p:grpSp>
    </p:spTree>
    <p:extLst>
      <p:ext uri="{BB962C8B-B14F-4D97-AF65-F5344CB8AC3E}">
        <p14:creationId xmlns:p14="http://schemas.microsoft.com/office/powerpoint/2010/main" val="197865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C4370F-4320-42C2-D028-7CB5C74E3194}"/>
              </a:ext>
            </a:extLst>
          </p:cNvPr>
          <p:cNvSpPr>
            <a:spLocks noGrp="1"/>
          </p:cNvSpPr>
          <p:nvPr>
            <p:ph type="title"/>
          </p:nvPr>
        </p:nvSpPr>
        <p:spPr>
          <a:xfrm>
            <a:off x="1141413" y="140345"/>
            <a:ext cx="9905998" cy="1478570"/>
          </a:xfrm>
        </p:spPr>
        <p:txBody>
          <a:bodyPr/>
          <a:lstStyle/>
          <a:p>
            <a:pPr algn="ctr"/>
            <a:r>
              <a:rPr lang="zh-CN" altLang="en-US" dirty="0"/>
              <a:t>采购全过程单链条流程控制</a:t>
            </a:r>
          </a:p>
        </p:txBody>
      </p:sp>
      <p:pic>
        <p:nvPicPr>
          <p:cNvPr id="5" name="内容占位符 4">
            <a:extLst>
              <a:ext uri="{FF2B5EF4-FFF2-40B4-BE49-F238E27FC236}">
                <a16:creationId xmlns:a16="http://schemas.microsoft.com/office/drawing/2014/main" id="{96047951-E1A8-FD38-D27C-7290C9849F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664" y="1292061"/>
            <a:ext cx="11823495" cy="4918745"/>
          </a:xfrm>
        </p:spPr>
      </p:pic>
      <p:sp>
        <p:nvSpPr>
          <p:cNvPr id="10" name="椭圆 9">
            <a:extLst>
              <a:ext uri="{FF2B5EF4-FFF2-40B4-BE49-F238E27FC236}">
                <a16:creationId xmlns:a16="http://schemas.microsoft.com/office/drawing/2014/main" id="{821D2DD0-9B65-FCCA-388B-90F9C600DFD3}"/>
              </a:ext>
            </a:extLst>
          </p:cNvPr>
          <p:cNvSpPr/>
          <p:nvPr/>
        </p:nvSpPr>
        <p:spPr>
          <a:xfrm>
            <a:off x="1367068" y="3713681"/>
            <a:ext cx="1793791" cy="939567"/>
          </a:xfrm>
          <a:prstGeom prst="ellipse">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2715235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CCA0BA8-BF80-5648-76CC-4D2EAAF4823C}"/>
              </a:ext>
            </a:extLst>
          </p:cNvPr>
          <p:cNvPicPr>
            <a:picLocks noChangeAspect="1"/>
          </p:cNvPicPr>
          <p:nvPr/>
        </p:nvPicPr>
        <p:blipFill>
          <a:blip r:embed="rId2"/>
          <a:stretch>
            <a:fillRect/>
          </a:stretch>
        </p:blipFill>
        <p:spPr>
          <a:xfrm>
            <a:off x="365263" y="5799"/>
            <a:ext cx="11461473" cy="6846401"/>
          </a:xfrm>
          <a:prstGeom prst="rect">
            <a:avLst/>
          </a:prstGeom>
        </p:spPr>
      </p:pic>
    </p:spTree>
    <p:extLst>
      <p:ext uri="{BB962C8B-B14F-4D97-AF65-F5344CB8AC3E}">
        <p14:creationId xmlns:p14="http://schemas.microsoft.com/office/powerpoint/2010/main" val="4172347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ppt-3完">
            <a:extLst>
              <a:ext uri="{FF2B5EF4-FFF2-40B4-BE49-F238E27FC236}">
                <a16:creationId xmlns:a16="http://schemas.microsoft.com/office/drawing/2014/main" id="{34718309-2C59-43C6-055A-ADF1ABACB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0672"/>
            <a:ext cx="12192000" cy="741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 Box 3">
            <a:extLst>
              <a:ext uri="{FF2B5EF4-FFF2-40B4-BE49-F238E27FC236}">
                <a16:creationId xmlns:a16="http://schemas.microsoft.com/office/drawing/2014/main" id="{038E4080-76BA-E08C-683E-36B728D2E0DE}"/>
              </a:ext>
            </a:extLst>
          </p:cNvPr>
          <p:cNvSpPr txBox="1">
            <a:spLocks noChangeArrowheads="1"/>
          </p:cNvSpPr>
          <p:nvPr/>
        </p:nvSpPr>
        <p:spPr bwMode="auto">
          <a:xfrm>
            <a:off x="2782888" y="2636838"/>
            <a:ext cx="50419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50000"/>
              </a:spcBef>
              <a:spcAft>
                <a:spcPct val="0"/>
              </a:spcAft>
            </a:pPr>
            <a:r>
              <a:rPr lang="zh-CN" altLang="en-US" sz="8800" dirty="0">
                <a:solidFill>
                  <a:prstClr val="white"/>
                </a:solidFill>
                <a:latin typeface="方正粗雅宋_GBK"/>
                <a:ea typeface="方正粗雅宋_GBK"/>
                <a:cs typeface="方正粗雅宋_GBK"/>
              </a:rPr>
              <a:t>谢谢观看</a:t>
            </a:r>
            <a:r>
              <a:rPr lang="en-US" altLang="zh-CN" sz="8800" dirty="0">
                <a:solidFill>
                  <a:prstClr val="white"/>
                </a:solidFill>
                <a:latin typeface="方正粗雅宋_GBK"/>
                <a:ea typeface="方正粗雅宋_GBK"/>
                <a:cs typeface="方正粗雅宋_GBK"/>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9905998" cy="992188"/>
          </a:xfrm>
        </p:spPr>
        <p:txBody>
          <a:bodyPr/>
          <a:lstStyle/>
          <a:p>
            <a:r>
              <a:rPr lang="zh-CN" altLang="en-US" dirty="0"/>
              <a:t>采购需求管理</a:t>
            </a:r>
            <a:r>
              <a:rPr lang="en-US" altLang="zh-CN" dirty="0"/>
              <a:t>——</a:t>
            </a:r>
            <a:r>
              <a:rPr lang="zh-CN" altLang="en-US" dirty="0">
                <a:solidFill>
                  <a:srgbClr val="C00000"/>
                </a:solidFill>
              </a:rPr>
              <a:t>采购需求部门</a:t>
            </a:r>
          </a:p>
        </p:txBody>
      </p:sp>
      <p:sp>
        <p:nvSpPr>
          <p:cNvPr id="3" name="内容占位符 2">
            <a:extLst>
              <a:ext uri="{FF2B5EF4-FFF2-40B4-BE49-F238E27FC236}">
                <a16:creationId xmlns:a16="http://schemas.microsoft.com/office/drawing/2014/main" id="{950F56E8-DD96-773D-C4C7-1310EB4EFE80}"/>
              </a:ext>
            </a:extLst>
          </p:cNvPr>
          <p:cNvSpPr>
            <a:spLocks noGrp="1"/>
          </p:cNvSpPr>
          <p:nvPr>
            <p:ph idx="1"/>
          </p:nvPr>
        </p:nvSpPr>
        <p:spPr>
          <a:xfrm>
            <a:off x="976312" y="1525587"/>
            <a:ext cx="9905999" cy="3541714"/>
          </a:xfrm>
        </p:spPr>
        <p:txBody>
          <a:bodyPr>
            <a:normAutofit lnSpcReduction="10000"/>
          </a:bodyPr>
          <a:lstStyle/>
          <a:p>
            <a:pPr>
              <a:lnSpc>
                <a:spcPct val="150000"/>
              </a:lnSpc>
            </a:pPr>
            <a:r>
              <a:rPr lang="zh-CN" altLang="en-US" sz="2800" dirty="0">
                <a:solidFill>
                  <a:schemeClr val="tx1"/>
                </a:solidFill>
              </a:rPr>
              <a:t>技术要求：性能、材料、结构、外观、安全等详细技术指标</a:t>
            </a:r>
            <a:endParaRPr lang="en-US" altLang="zh-CN" sz="2800" dirty="0">
              <a:solidFill>
                <a:schemeClr val="tx1"/>
              </a:solidFill>
            </a:endParaRPr>
          </a:p>
          <a:p>
            <a:pPr>
              <a:lnSpc>
                <a:spcPct val="150000"/>
              </a:lnSpc>
            </a:pPr>
            <a:r>
              <a:rPr lang="zh-CN" altLang="en-US" sz="2800" dirty="0">
                <a:solidFill>
                  <a:schemeClr val="tx1"/>
                </a:solidFill>
              </a:rPr>
              <a:t>商务要求：交付时间、地点、付款条件、包装和运输、售后服务、保险等</a:t>
            </a:r>
            <a:endParaRPr lang="en-US" altLang="zh-CN" sz="2800" dirty="0">
              <a:solidFill>
                <a:schemeClr val="tx1"/>
              </a:solidFill>
            </a:endParaRPr>
          </a:p>
          <a:p>
            <a:pPr>
              <a:lnSpc>
                <a:spcPct val="150000"/>
              </a:lnSpc>
            </a:pPr>
            <a:r>
              <a:rPr lang="zh-CN" altLang="en-US" sz="2800" dirty="0">
                <a:solidFill>
                  <a:schemeClr val="tx1"/>
                </a:solidFill>
              </a:rPr>
              <a:t>面向市场主体开展需求调查：不少于</a:t>
            </a:r>
            <a:r>
              <a:rPr lang="en-US" altLang="zh-CN" sz="2800" dirty="0">
                <a:solidFill>
                  <a:schemeClr val="tx1"/>
                </a:solidFill>
              </a:rPr>
              <a:t>3</a:t>
            </a:r>
            <a:r>
              <a:rPr lang="zh-CN" altLang="en-US" sz="2800" dirty="0">
                <a:solidFill>
                  <a:schemeClr val="tx1"/>
                </a:solidFill>
              </a:rPr>
              <a:t>个，并应当具有代表性。</a:t>
            </a:r>
            <a:endParaRPr lang="en-US" altLang="zh-CN" sz="2800" dirty="0">
              <a:solidFill>
                <a:schemeClr val="tx1"/>
              </a:solidFill>
            </a:endParaRPr>
          </a:p>
          <a:p>
            <a:pPr marL="0" indent="0">
              <a:buNone/>
            </a:pPr>
            <a:endParaRPr lang="en-US" altLang="zh-CN" dirty="0"/>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38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9905998" cy="992188"/>
          </a:xfrm>
        </p:spPr>
        <p:txBody>
          <a:bodyPr/>
          <a:lstStyle/>
          <a:p>
            <a:r>
              <a:rPr lang="zh-CN" altLang="en-US" dirty="0"/>
              <a:t>采购需求管理</a:t>
            </a:r>
          </a:p>
        </p:txBody>
      </p:sp>
      <p:sp>
        <p:nvSpPr>
          <p:cNvPr id="3" name="内容占位符 2">
            <a:extLst>
              <a:ext uri="{FF2B5EF4-FFF2-40B4-BE49-F238E27FC236}">
                <a16:creationId xmlns:a16="http://schemas.microsoft.com/office/drawing/2014/main" id="{950F56E8-DD96-773D-C4C7-1310EB4EFE80}"/>
              </a:ext>
            </a:extLst>
          </p:cNvPr>
          <p:cNvSpPr>
            <a:spLocks noGrp="1"/>
          </p:cNvSpPr>
          <p:nvPr>
            <p:ph idx="1"/>
          </p:nvPr>
        </p:nvSpPr>
        <p:spPr>
          <a:xfrm>
            <a:off x="393484" y="1858096"/>
            <a:ext cx="11214316" cy="3541714"/>
          </a:xfrm>
        </p:spPr>
        <p:txBody>
          <a:bodyPr>
            <a:normAutofit fontScale="25000" lnSpcReduction="20000"/>
          </a:bodyPr>
          <a:lstStyle/>
          <a:p>
            <a:pPr indent="406400" algn="just">
              <a:lnSpc>
                <a:spcPct val="150000"/>
              </a:lnSpc>
            </a:pPr>
            <a:r>
              <a:rPr lang="en-US" altLang="zh-CN" sz="11200" dirty="0">
                <a:solidFill>
                  <a:schemeClr val="tx1"/>
                </a:solidFill>
              </a:rPr>
              <a:t>1000 </a:t>
            </a:r>
            <a:r>
              <a:rPr lang="zh-CN" altLang="zh-CN" sz="11200" dirty="0">
                <a:solidFill>
                  <a:schemeClr val="tx1"/>
                </a:solidFill>
              </a:rPr>
              <a:t>万元以上的货物、服务采购项目，</a:t>
            </a:r>
            <a:r>
              <a:rPr lang="en-US" altLang="zh-CN" sz="11200" dirty="0">
                <a:solidFill>
                  <a:schemeClr val="tx1"/>
                </a:solidFill>
              </a:rPr>
              <a:t>3000 </a:t>
            </a:r>
            <a:r>
              <a:rPr lang="zh-CN" altLang="zh-CN" sz="11200" dirty="0">
                <a:solidFill>
                  <a:schemeClr val="tx1"/>
                </a:solidFill>
              </a:rPr>
              <a:t>万元以上的工程采购项目；</a:t>
            </a:r>
          </a:p>
          <a:p>
            <a:pPr indent="406400" algn="just">
              <a:lnSpc>
                <a:spcPct val="150000"/>
              </a:lnSpc>
            </a:pPr>
            <a:r>
              <a:rPr lang="zh-CN" altLang="zh-CN" sz="11200" dirty="0">
                <a:solidFill>
                  <a:schemeClr val="tx1"/>
                </a:solidFill>
              </a:rPr>
              <a:t>涉及公共利益、社会关注度较高的采购项目，包括向社会公众提供的公共服务项目等；</a:t>
            </a:r>
          </a:p>
          <a:p>
            <a:pPr indent="406400" algn="just">
              <a:lnSpc>
                <a:spcPct val="150000"/>
              </a:lnSpc>
            </a:pPr>
            <a:r>
              <a:rPr lang="zh-CN" altLang="zh-CN" sz="11200" dirty="0">
                <a:solidFill>
                  <a:schemeClr val="tx1"/>
                </a:solidFill>
              </a:rPr>
              <a:t>技术复杂、专业性较强的项目，包括需定制开发的信息化建设项目、采购进口产品的项目等；</a:t>
            </a:r>
          </a:p>
          <a:p>
            <a:pPr indent="406400" algn="just">
              <a:lnSpc>
                <a:spcPct val="150000"/>
              </a:lnSpc>
            </a:pPr>
            <a:r>
              <a:rPr lang="zh-CN" altLang="zh-CN" sz="11200" dirty="0">
                <a:solidFill>
                  <a:schemeClr val="tx1"/>
                </a:solidFill>
              </a:rPr>
              <a:t>主管预算部门或者采购人认为需要开展需求调查的其他采购项目。</a:t>
            </a:r>
          </a:p>
          <a:p>
            <a:endParaRPr lang="en-US" altLang="zh-CN" sz="2400" dirty="0">
              <a:solidFill>
                <a:schemeClr val="tx1"/>
              </a:solidFill>
            </a:endParaRP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399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9905998" cy="992188"/>
          </a:xfrm>
        </p:spPr>
        <p:txBody>
          <a:bodyPr/>
          <a:lstStyle/>
          <a:p>
            <a:r>
              <a:rPr lang="zh-CN" altLang="en-US" dirty="0"/>
              <a:t>采购需求管理</a:t>
            </a:r>
          </a:p>
        </p:txBody>
      </p:sp>
      <p:sp>
        <p:nvSpPr>
          <p:cNvPr id="3" name="内容占位符 2">
            <a:extLst>
              <a:ext uri="{FF2B5EF4-FFF2-40B4-BE49-F238E27FC236}">
                <a16:creationId xmlns:a16="http://schemas.microsoft.com/office/drawing/2014/main" id="{950F56E8-DD96-773D-C4C7-1310EB4EFE80}"/>
              </a:ext>
            </a:extLst>
          </p:cNvPr>
          <p:cNvSpPr>
            <a:spLocks noGrp="1"/>
          </p:cNvSpPr>
          <p:nvPr>
            <p:ph idx="1"/>
          </p:nvPr>
        </p:nvSpPr>
        <p:spPr>
          <a:xfrm>
            <a:off x="976312" y="1525587"/>
            <a:ext cx="9905999" cy="3541714"/>
          </a:xfrm>
        </p:spPr>
        <p:txBody>
          <a:bodyPr>
            <a:normAutofit lnSpcReduction="10000"/>
          </a:bodyPr>
          <a:lstStyle/>
          <a:p>
            <a:r>
              <a:rPr lang="zh-CN" altLang="en-US" sz="2400" dirty="0">
                <a:solidFill>
                  <a:schemeClr val="tx1"/>
                </a:solidFill>
              </a:rPr>
              <a:t>附件</a:t>
            </a:r>
            <a:r>
              <a:rPr lang="en-US" altLang="zh-CN" sz="2400" dirty="0">
                <a:solidFill>
                  <a:schemeClr val="tx1"/>
                </a:solidFill>
              </a:rPr>
              <a:t>6</a:t>
            </a:r>
            <a:r>
              <a:rPr lang="zh-CN" altLang="en-US" sz="2400" dirty="0">
                <a:solidFill>
                  <a:schemeClr val="tx1"/>
                </a:solidFill>
              </a:rPr>
              <a:t>：政府采购项目采购需求</a:t>
            </a:r>
            <a:endParaRPr lang="en-US" altLang="zh-CN" sz="2400" dirty="0">
              <a:solidFill>
                <a:schemeClr val="tx1"/>
              </a:solidFill>
            </a:endParaRPr>
          </a:p>
          <a:p>
            <a:pPr lvl="2">
              <a:buFont typeface="Wingdings" panose="05000000000000000000" pitchFamily="2" charset="2"/>
              <a:buChar char="Ø"/>
            </a:pPr>
            <a:r>
              <a:rPr lang="zh-CN" altLang="en-US" sz="1800" dirty="0">
                <a:solidFill>
                  <a:schemeClr val="tx1"/>
                </a:solidFill>
              </a:rPr>
              <a:t>需求调查：相关产业发展情况；市场供给情况；同类采购项目历史成交信息；可能涉及的运行维护、升级更新、备品备件持续采购情况</a:t>
            </a:r>
            <a:endParaRPr lang="en-US" altLang="zh-CN" sz="1800" dirty="0">
              <a:solidFill>
                <a:schemeClr val="tx1"/>
              </a:solidFill>
            </a:endParaRPr>
          </a:p>
          <a:p>
            <a:pPr lvl="2">
              <a:buFont typeface="Wingdings" panose="05000000000000000000" pitchFamily="2" charset="2"/>
              <a:buChar char="Ø"/>
            </a:pPr>
            <a:r>
              <a:rPr lang="zh-CN" altLang="en-US" sz="1800" dirty="0">
                <a:solidFill>
                  <a:schemeClr val="tx1"/>
                </a:solidFill>
              </a:rPr>
              <a:t>技术和商务要求</a:t>
            </a:r>
            <a:endParaRPr lang="en-US" altLang="zh-CN" sz="1800" dirty="0">
              <a:solidFill>
                <a:schemeClr val="tx1"/>
              </a:solidFill>
            </a:endParaRPr>
          </a:p>
          <a:p>
            <a:pPr marL="342900" lvl="2" indent="-342900"/>
            <a:r>
              <a:rPr lang="zh-CN" altLang="en-US" sz="2800" dirty="0">
                <a:solidFill>
                  <a:schemeClr val="tx1"/>
                </a:solidFill>
              </a:rPr>
              <a:t>附件</a:t>
            </a:r>
            <a:r>
              <a:rPr lang="en-US" altLang="zh-CN" sz="2800" dirty="0">
                <a:solidFill>
                  <a:schemeClr val="tx1"/>
                </a:solidFill>
              </a:rPr>
              <a:t>7</a:t>
            </a:r>
            <a:r>
              <a:rPr lang="zh-CN" altLang="en-US" sz="2800" dirty="0">
                <a:solidFill>
                  <a:schemeClr val="tx1"/>
                </a:solidFill>
              </a:rPr>
              <a:t>：政府采购项目采购实施计划</a:t>
            </a:r>
            <a:endParaRPr lang="en-US" altLang="zh-CN" sz="2800" dirty="0">
              <a:solidFill>
                <a:schemeClr val="tx1"/>
              </a:solidFill>
            </a:endParaRPr>
          </a:p>
          <a:p>
            <a:pPr marL="901700" lvl="2" indent="0">
              <a:buFont typeface="Wingdings" panose="05000000000000000000" pitchFamily="2" charset="2"/>
              <a:buChar char="Ø"/>
            </a:pPr>
            <a:r>
              <a:rPr lang="zh-CN" altLang="en-US" sz="1800" dirty="0">
                <a:solidFill>
                  <a:schemeClr val="tx1"/>
                </a:solidFill>
              </a:rPr>
              <a:t>合同文本、履约验收方案、风险管控措施</a:t>
            </a:r>
            <a:endParaRPr lang="en-US" altLang="zh-CN" sz="1800" dirty="0">
              <a:solidFill>
                <a:schemeClr val="tx1"/>
              </a:solidFill>
            </a:endParaRPr>
          </a:p>
          <a:p>
            <a:pPr marL="342900" lvl="2" indent="-342900"/>
            <a:r>
              <a:rPr lang="zh-CN" altLang="en-US" sz="2800" dirty="0">
                <a:solidFill>
                  <a:schemeClr val="tx1"/>
                </a:solidFill>
              </a:rPr>
              <a:t>附件</a:t>
            </a:r>
            <a:r>
              <a:rPr lang="en-US" altLang="zh-CN" sz="2800" dirty="0">
                <a:solidFill>
                  <a:schemeClr val="tx1"/>
                </a:solidFill>
              </a:rPr>
              <a:t>8</a:t>
            </a:r>
            <a:r>
              <a:rPr lang="zh-CN" altLang="en-US" sz="2800" dirty="0">
                <a:solidFill>
                  <a:schemeClr val="tx1"/>
                </a:solidFill>
              </a:rPr>
              <a:t>：政府采购项目采购需求和采购实施计划</a:t>
            </a:r>
            <a:r>
              <a:rPr lang="en-US" altLang="zh-CN" sz="2800" dirty="0">
                <a:solidFill>
                  <a:schemeClr val="tx1"/>
                </a:solidFill>
              </a:rPr>
              <a:t>-</a:t>
            </a:r>
            <a:r>
              <a:rPr lang="zh-CN" altLang="en-US" sz="2800" dirty="0">
                <a:solidFill>
                  <a:schemeClr val="tx1"/>
                </a:solidFill>
              </a:rPr>
              <a:t>一般性审查</a:t>
            </a:r>
            <a:endParaRPr lang="en-US" altLang="zh-CN" sz="2800" dirty="0">
              <a:solidFill>
                <a:schemeClr val="tx1"/>
              </a:solidFill>
            </a:endParaRPr>
          </a:p>
          <a:p>
            <a:pPr marL="342900" lvl="2" indent="-342900"/>
            <a:r>
              <a:rPr lang="zh-CN" altLang="en-US" sz="2800" dirty="0">
                <a:solidFill>
                  <a:schemeClr val="tx1"/>
                </a:solidFill>
              </a:rPr>
              <a:t>附件</a:t>
            </a:r>
            <a:r>
              <a:rPr lang="en-US" altLang="zh-CN" sz="2800" dirty="0">
                <a:solidFill>
                  <a:schemeClr val="tx1"/>
                </a:solidFill>
              </a:rPr>
              <a:t>9</a:t>
            </a:r>
            <a:r>
              <a:rPr lang="zh-CN" altLang="en-US" sz="2800" dirty="0">
                <a:solidFill>
                  <a:schemeClr val="tx1"/>
                </a:solidFill>
              </a:rPr>
              <a:t>：政府采购项目采购需求和采购实施计划</a:t>
            </a:r>
            <a:r>
              <a:rPr lang="en-US" altLang="zh-CN" sz="2800" dirty="0">
                <a:solidFill>
                  <a:schemeClr val="tx1"/>
                </a:solidFill>
              </a:rPr>
              <a:t>-</a:t>
            </a:r>
            <a:r>
              <a:rPr lang="zh-CN" altLang="en-US" sz="2800" dirty="0">
                <a:solidFill>
                  <a:schemeClr val="tx1"/>
                </a:solidFill>
              </a:rPr>
              <a:t>重点审查</a:t>
            </a:r>
            <a:endParaRPr lang="en-US" altLang="zh-CN" sz="2800" dirty="0">
              <a:solidFill>
                <a:schemeClr val="tx1"/>
              </a:solidFill>
            </a:endParaRPr>
          </a:p>
          <a:p>
            <a:pPr marL="342900" lvl="2" indent="-342900">
              <a:buFont typeface="Wingdings" panose="05000000000000000000" pitchFamily="2" charset="2"/>
              <a:buChar char="l"/>
            </a:pPr>
            <a:endParaRPr lang="en-US" altLang="zh-CN" sz="2400" dirty="0"/>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箭头: 下 3">
            <a:extLst>
              <a:ext uri="{FF2B5EF4-FFF2-40B4-BE49-F238E27FC236}">
                <a16:creationId xmlns:a16="http://schemas.microsoft.com/office/drawing/2014/main" id="{D01EB5FC-D949-71A0-38E5-7EB3301EB671}"/>
              </a:ext>
            </a:extLst>
          </p:cNvPr>
          <p:cNvSpPr/>
          <p:nvPr/>
        </p:nvSpPr>
        <p:spPr>
          <a:xfrm>
            <a:off x="5267459" y="4842456"/>
            <a:ext cx="708338" cy="643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C7CC5344-E3FE-F23A-19FC-EAE5A6725809}"/>
              </a:ext>
            </a:extLst>
          </p:cNvPr>
          <p:cNvSpPr txBox="1"/>
          <p:nvPr/>
        </p:nvSpPr>
        <p:spPr>
          <a:xfrm>
            <a:off x="3837904" y="5679582"/>
            <a:ext cx="3567448" cy="584775"/>
          </a:xfrm>
          <a:prstGeom prst="rect">
            <a:avLst/>
          </a:prstGeom>
          <a:noFill/>
        </p:spPr>
        <p:txBody>
          <a:bodyPr wrap="square" rtlCol="0">
            <a:spAutoFit/>
          </a:bodyPr>
          <a:lstStyle/>
          <a:p>
            <a:pPr algn="ctr"/>
            <a:r>
              <a:rPr lang="zh-CN" altLang="en-US" sz="3200" dirty="0"/>
              <a:t>招标文件</a:t>
            </a:r>
          </a:p>
        </p:txBody>
      </p:sp>
    </p:spTree>
    <p:extLst>
      <p:ext uri="{BB962C8B-B14F-4D97-AF65-F5344CB8AC3E}">
        <p14:creationId xmlns:p14="http://schemas.microsoft.com/office/powerpoint/2010/main" val="2935850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C4370F-4320-42C2-D028-7CB5C74E3194}"/>
              </a:ext>
            </a:extLst>
          </p:cNvPr>
          <p:cNvSpPr>
            <a:spLocks noGrp="1"/>
          </p:cNvSpPr>
          <p:nvPr>
            <p:ph type="title"/>
          </p:nvPr>
        </p:nvSpPr>
        <p:spPr>
          <a:xfrm>
            <a:off x="1141413" y="140345"/>
            <a:ext cx="9905998" cy="1478570"/>
          </a:xfrm>
        </p:spPr>
        <p:txBody>
          <a:bodyPr/>
          <a:lstStyle/>
          <a:p>
            <a:pPr algn="ctr"/>
            <a:r>
              <a:rPr lang="zh-CN" altLang="en-US" dirty="0"/>
              <a:t>采购全过程单链条流程控制</a:t>
            </a:r>
          </a:p>
        </p:txBody>
      </p:sp>
      <p:pic>
        <p:nvPicPr>
          <p:cNvPr id="5" name="内容占位符 4">
            <a:extLst>
              <a:ext uri="{FF2B5EF4-FFF2-40B4-BE49-F238E27FC236}">
                <a16:creationId xmlns:a16="http://schemas.microsoft.com/office/drawing/2014/main" id="{96047951-E1A8-FD38-D27C-7290C9849F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664" y="1292061"/>
            <a:ext cx="11823495" cy="4918745"/>
          </a:xfrm>
        </p:spPr>
      </p:pic>
      <p:sp>
        <p:nvSpPr>
          <p:cNvPr id="7" name="椭圆 6">
            <a:extLst>
              <a:ext uri="{FF2B5EF4-FFF2-40B4-BE49-F238E27FC236}">
                <a16:creationId xmlns:a16="http://schemas.microsoft.com/office/drawing/2014/main" id="{6B00101A-1B9B-31F8-74F1-2C5D5AD36B8A}"/>
              </a:ext>
            </a:extLst>
          </p:cNvPr>
          <p:cNvSpPr/>
          <p:nvPr/>
        </p:nvSpPr>
        <p:spPr>
          <a:xfrm>
            <a:off x="2971101" y="1360573"/>
            <a:ext cx="4112279" cy="48572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Tw Cen MT" panose="020B0602020104020603"/>
              <a:ea typeface="宋体" panose="02010600030101010101" pitchFamily="2" charset="-122"/>
              <a:cs typeface="+mn-cs"/>
            </a:endParaRPr>
          </a:p>
        </p:txBody>
      </p:sp>
    </p:spTree>
    <p:extLst>
      <p:ext uri="{BB962C8B-B14F-4D97-AF65-F5344CB8AC3E}">
        <p14:creationId xmlns:p14="http://schemas.microsoft.com/office/powerpoint/2010/main" val="3275300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D1BDC-767E-D4AB-7CB7-B451A95464DC}"/>
              </a:ext>
            </a:extLst>
          </p:cNvPr>
          <p:cNvSpPr>
            <a:spLocks noGrp="1"/>
          </p:cNvSpPr>
          <p:nvPr>
            <p:ph type="title"/>
          </p:nvPr>
        </p:nvSpPr>
        <p:spPr>
          <a:xfrm>
            <a:off x="976313" y="114300"/>
            <a:ext cx="9905998" cy="992188"/>
          </a:xfrm>
        </p:spPr>
        <p:txBody>
          <a:bodyPr/>
          <a:lstStyle/>
          <a:p>
            <a:r>
              <a:rPr lang="zh-CN" altLang="en-US" dirty="0"/>
              <a:t>采购申请和采购实施</a:t>
            </a:r>
          </a:p>
        </p:txBody>
      </p:sp>
      <p:cxnSp>
        <p:nvCxnSpPr>
          <p:cNvPr id="5" name="直接连接符 4">
            <a:extLst>
              <a:ext uri="{FF2B5EF4-FFF2-40B4-BE49-F238E27FC236}">
                <a16:creationId xmlns:a16="http://schemas.microsoft.com/office/drawing/2014/main" id="{E6A1055C-DC6A-0669-7A7A-F1703E6AFD7B}"/>
              </a:ext>
            </a:extLst>
          </p:cNvPr>
          <p:cNvCxnSpPr>
            <a:cxnSpLocks/>
          </p:cNvCxnSpPr>
          <p:nvPr/>
        </p:nvCxnSpPr>
        <p:spPr>
          <a:xfrm>
            <a:off x="976312" y="952500"/>
            <a:ext cx="10631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箭头: 五边形 10">
            <a:extLst>
              <a:ext uri="{FF2B5EF4-FFF2-40B4-BE49-F238E27FC236}">
                <a16:creationId xmlns:a16="http://schemas.microsoft.com/office/drawing/2014/main" id="{F0859F9B-9400-D3ED-7000-4342F8A011FF}"/>
              </a:ext>
            </a:extLst>
          </p:cNvPr>
          <p:cNvSpPr/>
          <p:nvPr/>
        </p:nvSpPr>
        <p:spPr>
          <a:xfrm>
            <a:off x="793682" y="2806818"/>
            <a:ext cx="2966949" cy="191046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4000" dirty="0"/>
              <a:t>采购类型</a:t>
            </a:r>
          </a:p>
        </p:txBody>
      </p:sp>
      <p:sp>
        <p:nvSpPr>
          <p:cNvPr id="12" name="箭头: 五边形 11">
            <a:extLst>
              <a:ext uri="{FF2B5EF4-FFF2-40B4-BE49-F238E27FC236}">
                <a16:creationId xmlns:a16="http://schemas.microsoft.com/office/drawing/2014/main" id="{B9243D85-0A2B-F984-1E1C-C202A0C118A9}"/>
              </a:ext>
            </a:extLst>
          </p:cNvPr>
          <p:cNvSpPr/>
          <p:nvPr/>
        </p:nvSpPr>
        <p:spPr>
          <a:xfrm>
            <a:off x="4417453" y="1938788"/>
            <a:ext cx="2550017" cy="1368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集中采购</a:t>
            </a:r>
          </a:p>
        </p:txBody>
      </p:sp>
      <p:sp>
        <p:nvSpPr>
          <p:cNvPr id="13" name="箭头: 五边形 12">
            <a:extLst>
              <a:ext uri="{FF2B5EF4-FFF2-40B4-BE49-F238E27FC236}">
                <a16:creationId xmlns:a16="http://schemas.microsoft.com/office/drawing/2014/main" id="{DA0A52C5-DC87-6A5A-9F08-F1BF257582AC}"/>
              </a:ext>
            </a:extLst>
          </p:cNvPr>
          <p:cNvSpPr/>
          <p:nvPr/>
        </p:nvSpPr>
        <p:spPr>
          <a:xfrm>
            <a:off x="4417453" y="4384231"/>
            <a:ext cx="2550017" cy="1368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分散采购</a:t>
            </a:r>
          </a:p>
        </p:txBody>
      </p:sp>
      <p:grpSp>
        <p:nvGrpSpPr>
          <p:cNvPr id="17" name="组合 16">
            <a:extLst>
              <a:ext uri="{FF2B5EF4-FFF2-40B4-BE49-F238E27FC236}">
                <a16:creationId xmlns:a16="http://schemas.microsoft.com/office/drawing/2014/main" id="{C40B111A-F1C7-22B5-FBE8-F08A17FBE6E3}"/>
              </a:ext>
            </a:extLst>
          </p:cNvPr>
          <p:cNvGrpSpPr/>
          <p:nvPr/>
        </p:nvGrpSpPr>
        <p:grpSpPr>
          <a:xfrm>
            <a:off x="7617852" y="4093951"/>
            <a:ext cx="2092818" cy="2485417"/>
            <a:chOff x="7727324" y="3631842"/>
            <a:chExt cx="2215166" cy="2910626"/>
          </a:xfrm>
        </p:grpSpPr>
        <p:sp>
          <p:nvSpPr>
            <p:cNvPr id="14" name="箭头: 五边形 13">
              <a:extLst>
                <a:ext uri="{FF2B5EF4-FFF2-40B4-BE49-F238E27FC236}">
                  <a16:creationId xmlns:a16="http://schemas.microsoft.com/office/drawing/2014/main" id="{992CA3E2-377E-B254-12E4-6A7EC1A9F556}"/>
                </a:ext>
              </a:extLst>
            </p:cNvPr>
            <p:cNvSpPr/>
            <p:nvPr/>
          </p:nvSpPr>
          <p:spPr>
            <a:xfrm>
              <a:off x="8004219" y="4001202"/>
              <a:ext cx="1661375" cy="721217"/>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400" dirty="0"/>
                <a:t>自行采购</a:t>
              </a:r>
            </a:p>
          </p:txBody>
        </p:sp>
        <p:sp>
          <p:nvSpPr>
            <p:cNvPr id="15" name="箭头: 五边形 14">
              <a:extLst>
                <a:ext uri="{FF2B5EF4-FFF2-40B4-BE49-F238E27FC236}">
                  <a16:creationId xmlns:a16="http://schemas.microsoft.com/office/drawing/2014/main" id="{59019397-91EE-67E1-98A2-E6D034379A41}"/>
                </a:ext>
              </a:extLst>
            </p:cNvPr>
            <p:cNvSpPr/>
            <p:nvPr/>
          </p:nvSpPr>
          <p:spPr>
            <a:xfrm>
              <a:off x="8004219" y="5292967"/>
              <a:ext cx="1661375" cy="721217"/>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400" dirty="0"/>
                <a:t>委托采购</a:t>
              </a:r>
            </a:p>
          </p:txBody>
        </p:sp>
        <p:sp>
          <p:nvSpPr>
            <p:cNvPr id="16" name="矩形: 圆角 15">
              <a:extLst>
                <a:ext uri="{FF2B5EF4-FFF2-40B4-BE49-F238E27FC236}">
                  <a16:creationId xmlns:a16="http://schemas.microsoft.com/office/drawing/2014/main" id="{C9EF5077-51FB-28DF-C6A1-AD423C03843E}"/>
                </a:ext>
              </a:extLst>
            </p:cNvPr>
            <p:cNvSpPr/>
            <p:nvPr/>
          </p:nvSpPr>
          <p:spPr>
            <a:xfrm>
              <a:off x="7727324" y="3631842"/>
              <a:ext cx="2215166" cy="2910626"/>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8447C43D-2CB7-5957-5A82-01DA8F8E8D3F}"/>
              </a:ext>
            </a:extLst>
          </p:cNvPr>
          <p:cNvGrpSpPr/>
          <p:nvPr/>
        </p:nvGrpSpPr>
        <p:grpSpPr>
          <a:xfrm>
            <a:off x="7617851" y="1205939"/>
            <a:ext cx="2550017" cy="2485417"/>
            <a:chOff x="7727324" y="3631842"/>
            <a:chExt cx="2215166" cy="2910626"/>
          </a:xfrm>
        </p:grpSpPr>
        <p:sp>
          <p:nvSpPr>
            <p:cNvPr id="19" name="箭头: 五边形 18">
              <a:extLst>
                <a:ext uri="{FF2B5EF4-FFF2-40B4-BE49-F238E27FC236}">
                  <a16:creationId xmlns:a16="http://schemas.microsoft.com/office/drawing/2014/main" id="{9D5F3C99-11D5-2D91-105D-1D6448ADEF31}"/>
                </a:ext>
              </a:extLst>
            </p:cNvPr>
            <p:cNvSpPr/>
            <p:nvPr/>
          </p:nvSpPr>
          <p:spPr>
            <a:xfrm>
              <a:off x="8004219" y="4001202"/>
              <a:ext cx="1661375" cy="721217"/>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400" dirty="0"/>
                <a:t>批量采购</a:t>
              </a:r>
            </a:p>
          </p:txBody>
        </p:sp>
        <p:sp>
          <p:nvSpPr>
            <p:cNvPr id="20" name="箭头: 五边形 19">
              <a:extLst>
                <a:ext uri="{FF2B5EF4-FFF2-40B4-BE49-F238E27FC236}">
                  <a16:creationId xmlns:a16="http://schemas.microsoft.com/office/drawing/2014/main" id="{53E1580E-654C-530E-A276-F9CD693BBEB6}"/>
                </a:ext>
              </a:extLst>
            </p:cNvPr>
            <p:cNvSpPr/>
            <p:nvPr/>
          </p:nvSpPr>
          <p:spPr>
            <a:xfrm>
              <a:off x="8004219" y="5292967"/>
              <a:ext cx="1661375" cy="721217"/>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400" dirty="0"/>
                <a:t>央采网采购</a:t>
              </a:r>
            </a:p>
          </p:txBody>
        </p:sp>
        <p:sp>
          <p:nvSpPr>
            <p:cNvPr id="21" name="矩形: 圆角 20">
              <a:extLst>
                <a:ext uri="{FF2B5EF4-FFF2-40B4-BE49-F238E27FC236}">
                  <a16:creationId xmlns:a16="http://schemas.microsoft.com/office/drawing/2014/main" id="{0D5B3909-6CBF-21CA-F751-CE44038AD877}"/>
                </a:ext>
              </a:extLst>
            </p:cNvPr>
            <p:cNvSpPr/>
            <p:nvPr/>
          </p:nvSpPr>
          <p:spPr>
            <a:xfrm>
              <a:off x="7727324" y="3631842"/>
              <a:ext cx="2215166" cy="2910626"/>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a:extLst>
              <a:ext uri="{FF2B5EF4-FFF2-40B4-BE49-F238E27FC236}">
                <a16:creationId xmlns:a16="http://schemas.microsoft.com/office/drawing/2014/main" id="{34AC83D7-EE98-30EB-B041-5D8E0C6490EF}"/>
              </a:ext>
            </a:extLst>
          </p:cNvPr>
          <p:cNvSpPr/>
          <p:nvPr/>
        </p:nvSpPr>
        <p:spPr>
          <a:xfrm>
            <a:off x="3760631" y="1622738"/>
            <a:ext cx="3206839" cy="20686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0768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2" grpId="0" animBg="1"/>
    </p:bldLst>
  </p:timing>
</p:sld>
</file>

<file path=ppt/theme/theme1.xml><?xml version="1.0" encoding="utf-8"?>
<a:theme xmlns:a="http://schemas.openxmlformats.org/drawingml/2006/main" name="演示文稿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切片">
  <a:themeElements>
    <a:clrScheme name="切片">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片">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片">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电路</Template>
  <TotalTime>1111</TotalTime>
  <Words>2328</Words>
  <Application>Microsoft Office PowerPoint</Application>
  <PresentationFormat>宽屏</PresentationFormat>
  <Paragraphs>260</Paragraphs>
  <Slides>41</Slides>
  <Notes>2</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41</vt:i4>
      </vt:variant>
    </vt:vector>
  </HeadingPairs>
  <TitlesOfParts>
    <vt:vector size="52" baseType="lpstr">
      <vt:lpstr>等线</vt:lpstr>
      <vt:lpstr>方正粗雅宋_GBK</vt:lpstr>
      <vt:lpstr>Arial</vt:lpstr>
      <vt:lpstr>Calibri</vt:lpstr>
      <vt:lpstr>Century Gothic</vt:lpstr>
      <vt:lpstr>Tw Cen MT</vt:lpstr>
      <vt:lpstr>Wingdings</vt:lpstr>
      <vt:lpstr>Wingdings 3</vt:lpstr>
      <vt:lpstr>演示文稿7</vt:lpstr>
      <vt:lpstr>切片</vt:lpstr>
      <vt:lpstr>自定义设计方案</vt:lpstr>
      <vt:lpstr>PowerPoint 演示文稿</vt:lpstr>
      <vt:lpstr>PowerPoint 演示文稿</vt:lpstr>
      <vt:lpstr>采购全过程单链条流程控制</vt:lpstr>
      <vt:lpstr>采购全过程单链条流程控制</vt:lpstr>
      <vt:lpstr>采购需求管理——采购需求部门</vt:lpstr>
      <vt:lpstr>采购需求管理</vt:lpstr>
      <vt:lpstr>采购需求管理</vt:lpstr>
      <vt:lpstr>采购全过程单链条流程控制</vt:lpstr>
      <vt:lpstr>采购申请和采购实施</vt:lpstr>
      <vt:lpstr>采购申请和采购实施——集中采购</vt:lpstr>
      <vt:lpstr>采购申请和采购实施——集中采购              采购实施</vt:lpstr>
      <vt:lpstr>采购申请和采购实施</vt:lpstr>
      <vt:lpstr>采购申请和采购实施——分散采购</vt:lpstr>
      <vt:lpstr>采购申请和采购实施——分散采购               自行采购  </vt:lpstr>
      <vt:lpstr>采购申请和采购实施——分散采购              自行采购</vt:lpstr>
      <vt:lpstr>采购申请和采购实施——分散采购              自行采购</vt:lpstr>
      <vt:lpstr>采购申请和采购实施——分散采购               委托采购  </vt:lpstr>
      <vt:lpstr>采购申请和采购实施——分散采购               委托采购  </vt:lpstr>
      <vt:lpstr>采购申请和采购实施——分散采购               委托采购  </vt:lpstr>
      <vt:lpstr>采购申请和采购实施——分散采购         竞争性谈判</vt:lpstr>
      <vt:lpstr>采购申请和采购实施——分散采购               委托采购  </vt:lpstr>
      <vt:lpstr>采购申请和采购实施——分散采购         竞争性磋商</vt:lpstr>
      <vt:lpstr>采购申请和采购实施——分散采购               委托采购  </vt:lpstr>
      <vt:lpstr>采购申请和采购实施——分散采购             邀请招标</vt:lpstr>
      <vt:lpstr>采购申请和采购实施——分散采购               委托采购  </vt:lpstr>
      <vt:lpstr>采购申请和采购实施——分散采购                   询价</vt:lpstr>
      <vt:lpstr>采购申请和采购实施——分散采购               委托采购  </vt:lpstr>
      <vt:lpstr>采购申请和采购实施——分散采购            单一来源</vt:lpstr>
      <vt:lpstr>采购申请和采购实施——分散采购            单一来源</vt:lpstr>
      <vt:lpstr>采购申请和采购实施——促进中小企业</vt:lpstr>
      <vt:lpstr>采购申请和采购实施——促进中小企业</vt:lpstr>
      <vt:lpstr>采购申请和采购实施——“二上”预算填前准备文件</vt:lpstr>
      <vt:lpstr>采购申请和采购实施——特定采购</vt:lpstr>
      <vt:lpstr>采购申请和采购实施——特定采购</vt:lpstr>
      <vt:lpstr>采购申请和采购实施——应急采购</vt:lpstr>
      <vt:lpstr>采购全过程单链条流程控制</vt:lpstr>
      <vt:lpstr>合同管理——采购金额达1万元及以上</vt:lpstr>
      <vt:lpstr>合同管理——采购金额达1万元及以上</vt:lpstr>
      <vt:lpstr>合同管理——合同内容</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采购需求、实施和合同管理</dc:title>
  <dc:creator>张婷婷</dc:creator>
  <cp:lastModifiedBy>张婷婷</cp:lastModifiedBy>
  <cp:revision>124</cp:revision>
  <dcterms:created xsi:type="dcterms:W3CDTF">2022-05-10T07:25:16Z</dcterms:created>
  <dcterms:modified xsi:type="dcterms:W3CDTF">2022-05-13T08:59:22Z</dcterms:modified>
</cp:coreProperties>
</file>